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</p:sldMasterIdLst>
  <p:notesMasterIdLst>
    <p:notesMasterId r:id="rId64"/>
  </p:notesMasterIdLst>
  <p:sldIdLst>
    <p:sldId id="294" r:id="rId6"/>
    <p:sldId id="322" r:id="rId7"/>
    <p:sldId id="332" r:id="rId8"/>
    <p:sldId id="351" r:id="rId9"/>
    <p:sldId id="414" r:id="rId10"/>
    <p:sldId id="413" r:id="rId11"/>
    <p:sldId id="407" r:id="rId12"/>
    <p:sldId id="409" r:id="rId13"/>
    <p:sldId id="410" r:id="rId14"/>
    <p:sldId id="411" r:id="rId15"/>
    <p:sldId id="412" r:id="rId16"/>
    <p:sldId id="349" r:id="rId17"/>
    <p:sldId id="372" r:id="rId18"/>
    <p:sldId id="373" r:id="rId19"/>
    <p:sldId id="415" r:id="rId20"/>
    <p:sldId id="416" r:id="rId21"/>
    <p:sldId id="417" r:id="rId22"/>
    <p:sldId id="420" r:id="rId23"/>
    <p:sldId id="418" r:id="rId24"/>
    <p:sldId id="419" r:id="rId25"/>
    <p:sldId id="369" r:id="rId26"/>
    <p:sldId id="375" r:id="rId27"/>
    <p:sldId id="376" r:id="rId28"/>
    <p:sldId id="370" r:id="rId29"/>
    <p:sldId id="371" r:id="rId30"/>
    <p:sldId id="378" r:id="rId31"/>
    <p:sldId id="368" r:id="rId32"/>
    <p:sldId id="377" r:id="rId33"/>
    <p:sldId id="424" r:id="rId34"/>
    <p:sldId id="425" r:id="rId35"/>
    <p:sldId id="421" r:id="rId36"/>
    <p:sldId id="422" r:id="rId37"/>
    <p:sldId id="423" r:id="rId38"/>
    <p:sldId id="428" r:id="rId39"/>
    <p:sldId id="426" r:id="rId40"/>
    <p:sldId id="427" r:id="rId41"/>
    <p:sldId id="380" r:id="rId42"/>
    <p:sldId id="382" r:id="rId43"/>
    <p:sldId id="381" r:id="rId44"/>
    <p:sldId id="383" r:id="rId45"/>
    <p:sldId id="384" r:id="rId46"/>
    <p:sldId id="390" r:id="rId47"/>
    <p:sldId id="386" r:id="rId48"/>
    <p:sldId id="387" r:id="rId49"/>
    <p:sldId id="388" r:id="rId50"/>
    <p:sldId id="389" r:id="rId51"/>
    <p:sldId id="374" r:id="rId52"/>
    <p:sldId id="394" r:id="rId53"/>
    <p:sldId id="395" r:id="rId54"/>
    <p:sldId id="397" r:id="rId55"/>
    <p:sldId id="396" r:id="rId56"/>
    <p:sldId id="398" r:id="rId57"/>
    <p:sldId id="399" r:id="rId58"/>
    <p:sldId id="400" r:id="rId59"/>
    <p:sldId id="401" r:id="rId60"/>
    <p:sldId id="402" r:id="rId61"/>
    <p:sldId id="344" r:id="rId62"/>
    <p:sldId id="429" r:id="rId6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8C8BBE-8055-B84F-95A5-DCF326679432}">
          <p14:sldIdLst>
            <p14:sldId id="294"/>
            <p14:sldId id="322"/>
            <p14:sldId id="332"/>
          </p14:sldIdLst>
        </p14:section>
        <p14:section name="What is API" id="{F642CFCF-5E40-804E-8D06-1E1E59FCC12E}">
          <p14:sldIdLst>
            <p14:sldId id="351"/>
            <p14:sldId id="414"/>
            <p14:sldId id="413"/>
            <p14:sldId id="407"/>
            <p14:sldId id="409"/>
            <p14:sldId id="410"/>
            <p14:sldId id="411"/>
            <p14:sldId id="412"/>
            <p14:sldId id="349"/>
            <p14:sldId id="372"/>
            <p14:sldId id="373"/>
            <p14:sldId id="415"/>
            <p14:sldId id="416"/>
            <p14:sldId id="417"/>
            <p14:sldId id="420"/>
            <p14:sldId id="418"/>
            <p14:sldId id="419"/>
            <p14:sldId id="369"/>
            <p14:sldId id="375"/>
            <p14:sldId id="376"/>
            <p14:sldId id="370"/>
            <p14:sldId id="371"/>
            <p14:sldId id="378"/>
            <p14:sldId id="368"/>
            <p14:sldId id="377"/>
            <p14:sldId id="424"/>
            <p14:sldId id="425"/>
            <p14:sldId id="421"/>
            <p14:sldId id="422"/>
            <p14:sldId id="423"/>
            <p14:sldId id="428"/>
            <p14:sldId id="426"/>
            <p14:sldId id="427"/>
            <p14:sldId id="380"/>
            <p14:sldId id="382"/>
            <p14:sldId id="381"/>
            <p14:sldId id="383"/>
            <p14:sldId id="384"/>
            <p14:sldId id="390"/>
            <p14:sldId id="386"/>
            <p14:sldId id="387"/>
            <p14:sldId id="388"/>
            <p14:sldId id="389"/>
            <p14:sldId id="374"/>
            <p14:sldId id="394"/>
            <p14:sldId id="395"/>
            <p14:sldId id="397"/>
            <p14:sldId id="396"/>
            <p14:sldId id="398"/>
            <p14:sldId id="399"/>
            <p14:sldId id="400"/>
            <p14:sldId id="401"/>
            <p14:sldId id="402"/>
            <p14:sldId id="344"/>
            <p14:sldId id="4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4DD"/>
    <a:srgbClr val="F2F2F2"/>
    <a:srgbClr val="ECF9F8"/>
    <a:srgbClr val="BDF0EA"/>
    <a:srgbClr val="BFEEFC"/>
    <a:srgbClr val="12239E"/>
    <a:srgbClr val="C94E10"/>
    <a:srgbClr val="99700A"/>
    <a:srgbClr val="1D86C5"/>
    <a:srgbClr val="F3C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EE2347-F304-4FAE-9CC0-E7401240F6B8}" v="1" dt="2021-03-08T20:35:03.123"/>
    <p1510:client id="{528983CB-3C9E-480C-BFD1-3A3789BE90D3}" v="29" dt="2022-03-10T06:41:15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řední styl 2 – zvýraznění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4697"/>
  </p:normalViewPr>
  <p:slideViewPr>
    <p:cSldViewPr snapToGrid="0">
      <p:cViewPr varScale="1">
        <p:scale>
          <a:sx n="105" d="100"/>
          <a:sy n="105" d="100"/>
        </p:scale>
        <p:origin x="20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4581A-C526-4F0D-9230-BF421009B746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7119A-FFF5-4631-BAD7-41B43A17F06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8663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119A-FFF5-4631-BAD7-41B43A17F06C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0227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119A-FFF5-4631-BAD7-41B43A17F06C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5366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119A-FFF5-4631-BAD7-41B43A17F06C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5764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119A-FFF5-4631-BAD7-41B43A17F06C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7733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119A-FFF5-4631-BAD7-41B43A17F06C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26089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119A-FFF5-4631-BAD7-41B43A17F06C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2620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119A-FFF5-4631-BAD7-41B43A17F06C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3983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439357-34AB-4B9F-8482-8F5D82C3C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3EBA2C6-92DC-43F5-93ED-3782C220B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FBA0AB8-48D6-42D3-9612-8F4CB285B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D73828B-606C-4080-82A3-5A1D1AE2A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A0160F1-A6DD-404F-856F-AC6802AB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637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8FE88B-C51A-4478-A315-1C18F5D1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F2EA617-42B6-4EA6-B63C-31C581934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A69AE01-1A7E-41FD-A08F-981FE195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0586BC-732A-45CF-B313-7C130838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65A7294-1E29-4C34-8B9C-A460299E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10965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351E2687-A03C-40CC-8597-E4962894E2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3FE1368-71C5-4C83-8A52-6D13FF5AB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07CE4C4-9697-403C-BB64-E11D098B0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F3AB9CF-EFF7-416A-9A47-C1E0DA94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08B30CE-D7EC-46CD-BBCA-C33E35B18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1888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Úvodní snímek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délník 9">
            <a:extLst>
              <a:ext uri="{FF2B5EF4-FFF2-40B4-BE49-F238E27FC236}">
                <a16:creationId xmlns:a16="http://schemas.microsoft.com/office/drawing/2014/main" id="{6CD9B507-0E25-4A02-90AA-D0A30757E086}"/>
              </a:ext>
            </a:extLst>
          </p:cNvPr>
          <p:cNvSpPr/>
          <p:nvPr userDrawn="1"/>
        </p:nvSpPr>
        <p:spPr>
          <a:xfrm>
            <a:off x="1524001" y="1793899"/>
            <a:ext cx="9144000" cy="2896764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3200" b="1" spc="30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2439357-34AB-4B9F-8482-8F5D82C3CE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874488"/>
            <a:ext cx="9144000" cy="17160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NADPIS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3EBA2C6-92DC-43F5-93ED-3782C220B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43920"/>
            <a:ext cx="9144000" cy="10188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  <p:sp>
        <p:nvSpPr>
          <p:cNvPr id="18" name="Obdélník 9">
            <a:extLst>
              <a:ext uri="{FF2B5EF4-FFF2-40B4-BE49-F238E27FC236}">
                <a16:creationId xmlns:a16="http://schemas.microsoft.com/office/drawing/2014/main" id="{205A29EF-434E-4001-BBF1-BA787C0E4BEC}"/>
              </a:ext>
            </a:extLst>
          </p:cNvPr>
          <p:cNvSpPr/>
          <p:nvPr userDrawn="1"/>
        </p:nvSpPr>
        <p:spPr>
          <a:xfrm>
            <a:off x="8458200" y="5514321"/>
            <a:ext cx="2209799" cy="901602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3200" b="1" spc="300"/>
          </a:p>
        </p:txBody>
      </p:sp>
      <p:sp>
        <p:nvSpPr>
          <p:cNvPr id="29" name="Zástupný text 2">
            <a:extLst>
              <a:ext uri="{FF2B5EF4-FFF2-40B4-BE49-F238E27FC236}">
                <a16:creationId xmlns:a16="http://schemas.microsoft.com/office/drawing/2014/main" id="{0D560638-6ECA-45DE-BECE-2F220B85EA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868469" y="5968030"/>
            <a:ext cx="3799529" cy="3949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000" b="1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Datum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BFA994-FF55-4083-8914-CD9F7BE693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8469" y="5545150"/>
            <a:ext cx="3799529" cy="394960"/>
          </a:xfrm>
          <a:prstGeom prst="rect">
            <a:avLst/>
          </a:prstGeom>
        </p:spPr>
        <p:txBody>
          <a:bodyPr anchor="ctr"/>
          <a:lstStyle>
            <a:lvl1pPr algn="r">
              <a:defRPr sz="2000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/>
              <a:t>Jméno Příjmení</a:t>
            </a:r>
            <a:endParaRPr lang="en-US"/>
          </a:p>
        </p:txBody>
      </p:sp>
      <p:sp>
        <p:nvSpPr>
          <p:cNvPr id="8" name="Obdélník 9">
            <a:extLst>
              <a:ext uri="{FF2B5EF4-FFF2-40B4-BE49-F238E27FC236}">
                <a16:creationId xmlns:a16="http://schemas.microsoft.com/office/drawing/2014/main" id="{928EBD4F-A447-4961-B563-1C7CFA71418F}"/>
              </a:ext>
            </a:extLst>
          </p:cNvPr>
          <p:cNvSpPr/>
          <p:nvPr userDrawn="1"/>
        </p:nvSpPr>
        <p:spPr>
          <a:xfrm>
            <a:off x="1524000" y="1765979"/>
            <a:ext cx="9144000" cy="2896764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3200" b="1" spc="300"/>
          </a:p>
        </p:txBody>
      </p:sp>
    </p:spTree>
    <p:extLst>
      <p:ext uri="{BB962C8B-B14F-4D97-AF65-F5344CB8AC3E}">
        <p14:creationId xmlns:p14="http://schemas.microsoft.com/office/powerpoint/2010/main" val="3846191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délník 9">
            <a:extLst>
              <a:ext uri="{FF2B5EF4-FFF2-40B4-BE49-F238E27FC236}">
                <a16:creationId xmlns:a16="http://schemas.microsoft.com/office/drawing/2014/main" id="{6CD9B507-0E25-4A02-90AA-D0A30757E086}"/>
              </a:ext>
            </a:extLst>
          </p:cNvPr>
          <p:cNvSpPr/>
          <p:nvPr userDrawn="1"/>
        </p:nvSpPr>
        <p:spPr>
          <a:xfrm>
            <a:off x="1524001" y="1793899"/>
            <a:ext cx="9144000" cy="2896764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3200" b="1" spc="30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2439357-34AB-4B9F-8482-8F5D82C3CE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874488"/>
            <a:ext cx="9144000" cy="17160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NADPIS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3EBA2C6-92DC-43F5-93ED-3782C220B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43920"/>
            <a:ext cx="9144000" cy="10188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  <p:sp>
        <p:nvSpPr>
          <p:cNvPr id="18" name="Obdélník 9">
            <a:extLst>
              <a:ext uri="{FF2B5EF4-FFF2-40B4-BE49-F238E27FC236}">
                <a16:creationId xmlns:a16="http://schemas.microsoft.com/office/drawing/2014/main" id="{205A29EF-434E-4001-BBF1-BA787C0E4BEC}"/>
              </a:ext>
            </a:extLst>
          </p:cNvPr>
          <p:cNvSpPr/>
          <p:nvPr userDrawn="1"/>
        </p:nvSpPr>
        <p:spPr>
          <a:xfrm>
            <a:off x="8458200" y="5514321"/>
            <a:ext cx="2209799" cy="901602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3200" b="1" spc="300"/>
          </a:p>
        </p:txBody>
      </p:sp>
      <p:sp>
        <p:nvSpPr>
          <p:cNvPr id="29" name="Zástupný text 2">
            <a:extLst>
              <a:ext uri="{FF2B5EF4-FFF2-40B4-BE49-F238E27FC236}">
                <a16:creationId xmlns:a16="http://schemas.microsoft.com/office/drawing/2014/main" id="{0D560638-6ECA-45DE-BECE-2F220B85EA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868469" y="5968030"/>
            <a:ext cx="3799529" cy="3949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000" b="1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Datum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BFA994-FF55-4083-8914-CD9F7BE693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8469" y="5545150"/>
            <a:ext cx="3799529" cy="394960"/>
          </a:xfrm>
          <a:prstGeom prst="rect">
            <a:avLst/>
          </a:prstGeom>
        </p:spPr>
        <p:txBody>
          <a:bodyPr anchor="ctr"/>
          <a:lstStyle>
            <a:lvl1pPr algn="r">
              <a:defRPr sz="2000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/>
              <a:t>Jméno Příjmení</a:t>
            </a:r>
            <a:endParaRPr lang="en-US"/>
          </a:p>
        </p:txBody>
      </p:sp>
      <p:sp>
        <p:nvSpPr>
          <p:cNvPr id="8" name="Obdélník 9">
            <a:extLst>
              <a:ext uri="{FF2B5EF4-FFF2-40B4-BE49-F238E27FC236}">
                <a16:creationId xmlns:a16="http://schemas.microsoft.com/office/drawing/2014/main" id="{928EBD4F-A447-4961-B563-1C7CFA71418F}"/>
              </a:ext>
            </a:extLst>
          </p:cNvPr>
          <p:cNvSpPr/>
          <p:nvPr userDrawn="1"/>
        </p:nvSpPr>
        <p:spPr>
          <a:xfrm>
            <a:off x="1524000" y="1765979"/>
            <a:ext cx="9144000" cy="2896764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3200" b="1" spc="300"/>
          </a:p>
        </p:txBody>
      </p:sp>
    </p:spTree>
    <p:extLst>
      <p:ext uri="{BB962C8B-B14F-4D97-AF65-F5344CB8AC3E}">
        <p14:creationId xmlns:p14="http://schemas.microsoft.com/office/powerpoint/2010/main" val="3604476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439357-34AB-4B9F-8482-8F5D82C3CE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NADPIS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3EBA2C6-92DC-43F5-93ED-3782C220B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E7EA1B-833F-4BE3-B990-19BB0A0869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380" y="5767599"/>
            <a:ext cx="2126620" cy="749150"/>
          </a:xfrm>
          <a:prstGeom prst="rect">
            <a:avLst/>
          </a:prstGeom>
        </p:spPr>
      </p:pic>
      <p:sp>
        <p:nvSpPr>
          <p:cNvPr id="14" name="Zástupný text 2">
            <a:extLst>
              <a:ext uri="{FF2B5EF4-FFF2-40B4-BE49-F238E27FC236}">
                <a16:creationId xmlns:a16="http://schemas.microsoft.com/office/drawing/2014/main" id="{718B99ED-00E1-454D-9734-F4E7582EB78A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524001" y="5740569"/>
            <a:ext cx="3799529" cy="3949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b="1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Jméno a příjmení</a:t>
            </a:r>
          </a:p>
        </p:txBody>
      </p:sp>
      <p:sp>
        <p:nvSpPr>
          <p:cNvPr id="15" name="Zástupný text 2">
            <a:extLst>
              <a:ext uri="{FF2B5EF4-FFF2-40B4-BE49-F238E27FC236}">
                <a16:creationId xmlns:a16="http://schemas.microsoft.com/office/drawing/2014/main" id="{79691CE2-CB36-441A-94F0-B20296A7BF7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6138437"/>
            <a:ext cx="3799529" cy="3949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b="1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3334374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3F3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291" y="6349369"/>
            <a:ext cx="2743200" cy="365125"/>
          </a:xfrm>
        </p:spPr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pic>
        <p:nvPicPr>
          <p:cNvPr id="6" name="Picture 5" descr="A close up of an umbrella&#10;&#10;Description automatically generated">
            <a:extLst>
              <a:ext uri="{FF2B5EF4-FFF2-40B4-BE49-F238E27FC236}">
                <a16:creationId xmlns:a16="http://schemas.microsoft.com/office/drawing/2014/main" id="{2433CC5D-16AA-4A6F-AC83-D276B0103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16291" y="0"/>
            <a:ext cx="3075709" cy="1224544"/>
          </a:xfrm>
          <a:prstGeom prst="rect">
            <a:avLst/>
          </a:prstGeom>
        </p:spPr>
      </p:pic>
      <p:pic>
        <p:nvPicPr>
          <p:cNvPr id="8" name="Picture 7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C0B6AE9A-9A49-42A2-BA8E-70B49B8232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605498"/>
            <a:ext cx="2760990" cy="1252502"/>
          </a:xfrm>
          <a:prstGeom prst="rect">
            <a:avLst/>
          </a:prstGeom>
        </p:spPr>
      </p:pic>
      <p:sp>
        <p:nvSpPr>
          <p:cNvPr id="9" name="Nadpis 1">
            <a:extLst>
              <a:ext uri="{FF2B5EF4-FFF2-40B4-BE49-F238E27FC236}">
                <a16:creationId xmlns:a16="http://schemas.microsoft.com/office/drawing/2014/main" id="{8F401AAE-E3C5-4024-810F-6D0BBC9A4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8733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0" spc="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AGENDA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00FB675A-2204-4CCD-93A2-7E4FED40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575709"/>
            <a:ext cx="10515600" cy="45983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3B47-D630-4EBF-8296-EEC7A3FACA5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32243" y="-628907"/>
            <a:ext cx="381010" cy="30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56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ětlý -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ástupný obsah 2">
            <a:extLst>
              <a:ext uri="{FF2B5EF4-FFF2-40B4-BE49-F238E27FC236}">
                <a16:creationId xmlns:a16="http://schemas.microsoft.com/office/drawing/2014/main" id="{AEB7F9B8-A423-404A-8601-A15CD2D94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687386"/>
            <a:ext cx="10515600" cy="448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291" y="6349369"/>
            <a:ext cx="2743200" cy="365125"/>
          </a:xfrm>
        </p:spPr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pic>
        <p:nvPicPr>
          <p:cNvPr id="6" name="Picture 5" descr="A close up of an umbrella&#10;&#10;Description automatically generated">
            <a:extLst>
              <a:ext uri="{FF2B5EF4-FFF2-40B4-BE49-F238E27FC236}">
                <a16:creationId xmlns:a16="http://schemas.microsoft.com/office/drawing/2014/main" id="{2433CC5D-16AA-4A6F-AC83-D276B0103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16291" y="0"/>
            <a:ext cx="3075709" cy="1224544"/>
          </a:xfrm>
          <a:prstGeom prst="rect">
            <a:avLst/>
          </a:prstGeom>
        </p:spPr>
      </p:pic>
      <p:pic>
        <p:nvPicPr>
          <p:cNvPr id="8" name="Picture 7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C0B6AE9A-9A49-42A2-BA8E-70B49B8232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605498"/>
            <a:ext cx="2760990" cy="1252502"/>
          </a:xfrm>
          <a:prstGeom prst="rect">
            <a:avLst/>
          </a:prstGeom>
        </p:spPr>
      </p:pic>
      <p:sp>
        <p:nvSpPr>
          <p:cNvPr id="12" name="Nadpis 1">
            <a:extLst>
              <a:ext uri="{FF2B5EF4-FFF2-40B4-BE49-F238E27FC236}">
                <a16:creationId xmlns:a16="http://schemas.microsoft.com/office/drawing/2014/main" id="{C42CCB93-0E46-4AF5-BE88-7D15886F7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66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cs-CZ" sz="4000" b="0" spc="150" baseline="0" dirty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cs-CZ"/>
              <a:t>Nadpis</a:t>
            </a:r>
          </a:p>
        </p:txBody>
      </p:sp>
      <p:sp>
        <p:nvSpPr>
          <p:cNvPr id="9" name="Podnadpis 2">
            <a:extLst>
              <a:ext uri="{FF2B5EF4-FFF2-40B4-BE49-F238E27FC236}">
                <a16:creationId xmlns:a16="http://schemas.microsoft.com/office/drawing/2014/main" id="{9A5872F6-346B-44A6-9650-31E3085A5F5F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754438" y="1038911"/>
            <a:ext cx="10515600" cy="4221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15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</p:spTree>
    <p:extLst>
      <p:ext uri="{BB962C8B-B14F-4D97-AF65-F5344CB8AC3E}">
        <p14:creationId xmlns:p14="http://schemas.microsoft.com/office/powerpoint/2010/main" val="2399565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ětlý -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ástupný obsah 2">
            <a:extLst>
              <a:ext uri="{FF2B5EF4-FFF2-40B4-BE49-F238E27FC236}">
                <a16:creationId xmlns:a16="http://schemas.microsoft.com/office/drawing/2014/main" id="{AEB7F9B8-A423-404A-8601-A15CD2D94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687386"/>
            <a:ext cx="10515600" cy="448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291" y="6349369"/>
            <a:ext cx="2743200" cy="365125"/>
          </a:xfrm>
        </p:spPr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pic>
        <p:nvPicPr>
          <p:cNvPr id="6" name="Picture 5" descr="A close up of an umbrella&#10;&#10;Description automatically generated">
            <a:extLst>
              <a:ext uri="{FF2B5EF4-FFF2-40B4-BE49-F238E27FC236}">
                <a16:creationId xmlns:a16="http://schemas.microsoft.com/office/drawing/2014/main" id="{2433CC5D-16AA-4A6F-AC83-D276B0103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16291" y="0"/>
            <a:ext cx="3075709" cy="1224544"/>
          </a:xfrm>
          <a:prstGeom prst="rect">
            <a:avLst/>
          </a:prstGeom>
        </p:spPr>
      </p:pic>
      <p:sp>
        <p:nvSpPr>
          <p:cNvPr id="12" name="Nadpis 1">
            <a:extLst>
              <a:ext uri="{FF2B5EF4-FFF2-40B4-BE49-F238E27FC236}">
                <a16:creationId xmlns:a16="http://schemas.microsoft.com/office/drawing/2014/main" id="{C42CCB93-0E46-4AF5-BE88-7D15886F7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66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cs-CZ" sz="4000" b="0" spc="150" baseline="0" dirty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cs-CZ"/>
              <a:t>Nadpis</a:t>
            </a: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6BFC8EA7-BE94-4E76-8DE8-8CBCAE7E483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754438" y="1038911"/>
            <a:ext cx="10515600" cy="4221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15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</p:spTree>
    <p:extLst>
      <p:ext uri="{BB962C8B-B14F-4D97-AF65-F5344CB8AC3E}">
        <p14:creationId xmlns:p14="http://schemas.microsoft.com/office/powerpoint/2010/main" val="18431767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ětlý -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ástupný obsah 2">
            <a:extLst>
              <a:ext uri="{FF2B5EF4-FFF2-40B4-BE49-F238E27FC236}">
                <a16:creationId xmlns:a16="http://schemas.microsoft.com/office/drawing/2014/main" id="{AEB7F9B8-A423-404A-8601-A15CD2D94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687386"/>
            <a:ext cx="10515600" cy="448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291" y="6349369"/>
            <a:ext cx="2743200" cy="365125"/>
          </a:xfrm>
        </p:spPr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C42CCB93-0E46-4AF5-BE88-7D15886F7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66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cs-CZ" sz="4000" b="0" spc="150" baseline="0" dirty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cs-CZ"/>
              <a:t>Nadpis</a:t>
            </a: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4518FF10-F1CF-46A8-A3F7-C2A85888C81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754438" y="1038911"/>
            <a:ext cx="10515600" cy="4221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15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</p:spTree>
    <p:extLst>
      <p:ext uri="{BB962C8B-B14F-4D97-AF65-F5344CB8AC3E}">
        <p14:creationId xmlns:p14="http://schemas.microsoft.com/office/powerpoint/2010/main" val="14963180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616391D-9819-4D88-8FA0-41D20CEB16D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438" y="1723044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 Black" panose="020B0A04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Podnadpis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9DC8087-6C3A-4AF1-8BE0-7DD80A6F0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4438" y="2546956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72ADC0D6-725C-40F7-BC09-7C7B58A0784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086850" y="1723044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 Black" panose="020B0A04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Podnadpis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2E126C4-C6E5-44D5-ABAD-D55EF0A37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86850" y="2546956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5CDA371-8FD9-48D0-86CD-83423FA7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BB862CA-7C51-4C48-9F4A-FE886FE0A5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66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cs-CZ" sz="4000" b="0" spc="150" baseline="0" dirty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cs-CZ"/>
              <a:t>Nadpis</a:t>
            </a:r>
          </a:p>
        </p:txBody>
      </p:sp>
      <p:sp>
        <p:nvSpPr>
          <p:cNvPr id="12" name="Podnadpis 2">
            <a:extLst>
              <a:ext uri="{FF2B5EF4-FFF2-40B4-BE49-F238E27FC236}">
                <a16:creationId xmlns:a16="http://schemas.microsoft.com/office/drawing/2014/main" id="{8B4502E8-3AD2-4C8A-8C0D-13B30AFD571A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754438" y="1038911"/>
            <a:ext cx="10515600" cy="4221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15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</p:spTree>
    <p:extLst>
      <p:ext uri="{BB962C8B-B14F-4D97-AF65-F5344CB8AC3E}">
        <p14:creationId xmlns:p14="http://schemas.microsoft.com/office/powerpoint/2010/main" val="202402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7EC3F4-03ED-4544-B713-C746A2E8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BDCB095-3633-4F05-B708-828278238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9E66A8-9418-45F1-BC2B-F0761F80C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A25E120-46CD-40B2-B89C-EB63C7DA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F1A80EA-0391-4131-818A-0E81D40A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9085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avý - text ">
    <p:bg>
      <p:bgPr>
        <a:solidFill>
          <a:srgbClr val="3F3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291" y="6349369"/>
            <a:ext cx="2743200" cy="365125"/>
          </a:xfrm>
        </p:spPr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pic>
        <p:nvPicPr>
          <p:cNvPr id="6" name="Picture 5" descr="A close up of an umbrella&#10;&#10;Description automatically generated">
            <a:extLst>
              <a:ext uri="{FF2B5EF4-FFF2-40B4-BE49-F238E27FC236}">
                <a16:creationId xmlns:a16="http://schemas.microsoft.com/office/drawing/2014/main" id="{2433CC5D-16AA-4A6F-AC83-D276B0103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16291" y="0"/>
            <a:ext cx="3075709" cy="1224544"/>
          </a:xfrm>
          <a:prstGeom prst="rect">
            <a:avLst/>
          </a:prstGeom>
        </p:spPr>
      </p:pic>
      <p:pic>
        <p:nvPicPr>
          <p:cNvPr id="8" name="Picture 7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C0B6AE9A-9A49-42A2-BA8E-70B49B8232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605498"/>
            <a:ext cx="2760990" cy="1252502"/>
          </a:xfrm>
          <a:prstGeom prst="rect">
            <a:avLst/>
          </a:prstGeom>
        </p:spPr>
      </p:pic>
      <p:sp>
        <p:nvSpPr>
          <p:cNvPr id="9" name="Nadpis 1">
            <a:extLst>
              <a:ext uri="{FF2B5EF4-FFF2-40B4-BE49-F238E27FC236}">
                <a16:creationId xmlns:a16="http://schemas.microsoft.com/office/drawing/2014/main" id="{8F401AAE-E3C5-4024-810F-6D0BBC9A4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66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cs-CZ" sz="4000" b="0" spc="150" baseline="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cs-CZ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00FB675A-2204-4CCD-93A2-7E4FED40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687386"/>
            <a:ext cx="10515600" cy="448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3B47-D630-4EBF-8296-EEC7A3FACA5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32243" y="-628907"/>
            <a:ext cx="381010" cy="304808"/>
          </a:xfrm>
          <a:prstGeom prst="rect">
            <a:avLst/>
          </a:prstGeom>
        </p:spPr>
      </p:pic>
      <p:sp>
        <p:nvSpPr>
          <p:cNvPr id="12" name="Podnadpis 2">
            <a:extLst>
              <a:ext uri="{FF2B5EF4-FFF2-40B4-BE49-F238E27FC236}">
                <a16:creationId xmlns:a16="http://schemas.microsoft.com/office/drawing/2014/main" id="{F47AC3C1-9B57-4877-A8E8-D8438F8D802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754438" y="1038911"/>
            <a:ext cx="10515600" cy="4221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15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</p:spTree>
    <p:extLst>
      <p:ext uri="{BB962C8B-B14F-4D97-AF65-F5344CB8AC3E}">
        <p14:creationId xmlns:p14="http://schemas.microsoft.com/office/powerpoint/2010/main" val="348359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mavý - text ">
    <p:bg>
      <p:bgPr>
        <a:solidFill>
          <a:srgbClr val="3F3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291" y="6349369"/>
            <a:ext cx="2743200" cy="365125"/>
          </a:xfrm>
        </p:spPr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pic>
        <p:nvPicPr>
          <p:cNvPr id="6" name="Picture 5" descr="A close up of an umbrella&#10;&#10;Description automatically generated">
            <a:extLst>
              <a:ext uri="{FF2B5EF4-FFF2-40B4-BE49-F238E27FC236}">
                <a16:creationId xmlns:a16="http://schemas.microsoft.com/office/drawing/2014/main" id="{2433CC5D-16AA-4A6F-AC83-D276B0103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16291" y="0"/>
            <a:ext cx="3075709" cy="1224544"/>
          </a:xfrm>
          <a:prstGeom prst="rect">
            <a:avLst/>
          </a:prstGeom>
        </p:spPr>
      </p:pic>
      <p:sp>
        <p:nvSpPr>
          <p:cNvPr id="9" name="Nadpis 1">
            <a:extLst>
              <a:ext uri="{FF2B5EF4-FFF2-40B4-BE49-F238E27FC236}">
                <a16:creationId xmlns:a16="http://schemas.microsoft.com/office/drawing/2014/main" id="{8F401AAE-E3C5-4024-810F-6D0BBC9A4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66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cs-CZ" sz="4000" b="0" spc="150" baseline="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cs-CZ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00FB675A-2204-4CCD-93A2-7E4FED40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687386"/>
            <a:ext cx="10515600" cy="448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3B47-D630-4EBF-8296-EEC7A3FACA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32243" y="-628907"/>
            <a:ext cx="381010" cy="304808"/>
          </a:xfrm>
          <a:prstGeom prst="rect">
            <a:avLst/>
          </a:prstGeom>
        </p:spPr>
      </p:pic>
      <p:sp>
        <p:nvSpPr>
          <p:cNvPr id="8" name="Podnadpis 2">
            <a:extLst>
              <a:ext uri="{FF2B5EF4-FFF2-40B4-BE49-F238E27FC236}">
                <a16:creationId xmlns:a16="http://schemas.microsoft.com/office/drawing/2014/main" id="{E10F1C66-FA20-47BA-8A46-CF93CA58907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754438" y="1038911"/>
            <a:ext cx="10515600" cy="4221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15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</p:spTree>
    <p:extLst>
      <p:ext uri="{BB962C8B-B14F-4D97-AF65-F5344CB8AC3E}">
        <p14:creationId xmlns:p14="http://schemas.microsoft.com/office/powerpoint/2010/main" val="413067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mavý - text ">
    <p:bg>
      <p:bgPr>
        <a:solidFill>
          <a:srgbClr val="3F3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6291" y="6349369"/>
            <a:ext cx="2743200" cy="365125"/>
          </a:xfrm>
        </p:spPr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8F401AAE-E3C5-4024-810F-6D0BBC9A4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438" y="351165"/>
            <a:ext cx="10515600" cy="66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cs-CZ" sz="4000" b="0" spc="150" baseline="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cs-CZ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00FB675A-2204-4CCD-93A2-7E4FED40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687386"/>
            <a:ext cx="10515600" cy="448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3B47-D630-4EBF-8296-EEC7A3FACA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32243" y="-628907"/>
            <a:ext cx="381010" cy="304808"/>
          </a:xfrm>
          <a:prstGeom prst="rect">
            <a:avLst/>
          </a:prstGeom>
        </p:spPr>
      </p:pic>
      <p:sp>
        <p:nvSpPr>
          <p:cNvPr id="7" name="Podnadpis 2">
            <a:extLst>
              <a:ext uri="{FF2B5EF4-FFF2-40B4-BE49-F238E27FC236}">
                <a16:creationId xmlns:a16="http://schemas.microsoft.com/office/drawing/2014/main" id="{BDD99073-0572-4F65-97D8-AD6EB9AA376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754438" y="1038911"/>
            <a:ext cx="10515600" cy="4221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15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Podnadpis</a:t>
            </a:r>
          </a:p>
        </p:txBody>
      </p:sp>
    </p:spTree>
    <p:extLst>
      <p:ext uri="{BB962C8B-B14F-4D97-AF65-F5344CB8AC3E}">
        <p14:creationId xmlns:p14="http://schemas.microsoft.com/office/powerpoint/2010/main" val="1044873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9922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floor, umbrella&#10;&#10;Description automatically generated">
            <a:extLst>
              <a:ext uri="{FF2B5EF4-FFF2-40B4-BE49-F238E27FC236}">
                <a16:creationId xmlns:a16="http://schemas.microsoft.com/office/drawing/2014/main" id="{52FEB55E-D68D-4540-B345-0B33FB41E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06"/>
          <a:stretch/>
        </p:blipFill>
        <p:spPr>
          <a:xfrm>
            <a:off x="0" y="4725562"/>
            <a:ext cx="12192000" cy="2132437"/>
          </a:xfrm>
          <a:prstGeom prst="rect">
            <a:avLst/>
          </a:prstGeom>
        </p:spPr>
      </p:pic>
      <p:sp>
        <p:nvSpPr>
          <p:cNvPr id="10" name="Nadpis 1">
            <a:extLst>
              <a:ext uri="{FF2B5EF4-FFF2-40B4-BE49-F238E27FC236}">
                <a16:creationId xmlns:a16="http://schemas.microsoft.com/office/drawing/2014/main" id="{4D394B99-6BFC-4439-BD46-AAC357ABAD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75033" y="1844311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Tematický předěl</a:t>
            </a:r>
          </a:p>
        </p:txBody>
      </p:sp>
    </p:spTree>
    <p:extLst>
      <p:ext uri="{BB962C8B-B14F-4D97-AF65-F5344CB8AC3E}">
        <p14:creationId xmlns:p14="http://schemas.microsoft.com/office/powerpoint/2010/main" val="34680072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ředě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floor, umbrella&#10;&#10;Description automatically generated">
            <a:extLst>
              <a:ext uri="{FF2B5EF4-FFF2-40B4-BE49-F238E27FC236}">
                <a16:creationId xmlns:a16="http://schemas.microsoft.com/office/drawing/2014/main" id="{52FEB55E-D68D-4540-B345-0B33FB41E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06"/>
          <a:stretch/>
        </p:blipFill>
        <p:spPr>
          <a:xfrm>
            <a:off x="0" y="4725562"/>
            <a:ext cx="12192000" cy="2132437"/>
          </a:xfrm>
          <a:prstGeom prst="rect">
            <a:avLst/>
          </a:prstGeom>
        </p:spPr>
      </p:pic>
      <p:sp>
        <p:nvSpPr>
          <p:cNvPr id="10" name="Nadpis 1">
            <a:extLst>
              <a:ext uri="{FF2B5EF4-FFF2-40B4-BE49-F238E27FC236}">
                <a16:creationId xmlns:a16="http://schemas.microsoft.com/office/drawing/2014/main" id="{4D394B99-6BFC-4439-BD46-AAC357ABAD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75033" y="1844311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Tematický předěl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6CCFD97-8532-48C4-B960-BB6C7BEEB0F2}"/>
              </a:ext>
            </a:extLst>
          </p:cNvPr>
          <p:cNvSpPr/>
          <p:nvPr userDrawn="1"/>
        </p:nvSpPr>
        <p:spPr>
          <a:xfrm>
            <a:off x="-6350" y="4724399"/>
            <a:ext cx="1600200" cy="901699"/>
          </a:xfrm>
          <a:custGeom>
            <a:avLst/>
            <a:gdLst>
              <a:gd name="connsiteX0" fmla="*/ 0 w 1600200"/>
              <a:gd name="connsiteY0" fmla="*/ 0 h 850900"/>
              <a:gd name="connsiteX1" fmla="*/ 1600200 w 1600200"/>
              <a:gd name="connsiteY1" fmla="*/ 6350 h 850900"/>
              <a:gd name="connsiteX2" fmla="*/ 0 w 1600200"/>
              <a:gd name="connsiteY2" fmla="*/ 850900 h 850900"/>
              <a:gd name="connsiteX3" fmla="*/ 0 w 1600200"/>
              <a:gd name="connsiteY3" fmla="*/ 0 h 85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200" h="850900">
                <a:moveTo>
                  <a:pt x="0" y="0"/>
                </a:moveTo>
                <a:lnTo>
                  <a:pt x="1600200" y="6350"/>
                </a:lnTo>
                <a:lnTo>
                  <a:pt x="0" y="8509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8727EB-A911-4A39-A270-88F3BC402452}"/>
              </a:ext>
            </a:extLst>
          </p:cNvPr>
          <p:cNvSpPr/>
          <p:nvPr userDrawn="1"/>
        </p:nvSpPr>
        <p:spPr>
          <a:xfrm>
            <a:off x="-28696" y="5607050"/>
            <a:ext cx="1776533" cy="1262062"/>
          </a:xfrm>
          <a:custGeom>
            <a:avLst/>
            <a:gdLst>
              <a:gd name="connsiteX0" fmla="*/ 6350 w 1720850"/>
              <a:gd name="connsiteY0" fmla="*/ 0 h 1231900"/>
              <a:gd name="connsiteX1" fmla="*/ 1720850 w 1720850"/>
              <a:gd name="connsiteY1" fmla="*/ 1219200 h 1231900"/>
              <a:gd name="connsiteX2" fmla="*/ 0 w 1720850"/>
              <a:gd name="connsiteY2" fmla="*/ 1231900 h 1231900"/>
              <a:gd name="connsiteX3" fmla="*/ 6350 w 1720850"/>
              <a:gd name="connsiteY3" fmla="*/ 0 h 1231900"/>
              <a:gd name="connsiteX0" fmla="*/ 6350 w 1754188"/>
              <a:gd name="connsiteY0" fmla="*/ 0 h 1243012"/>
              <a:gd name="connsiteX1" fmla="*/ 1754188 w 1754188"/>
              <a:gd name="connsiteY1" fmla="*/ 1243012 h 1243012"/>
              <a:gd name="connsiteX2" fmla="*/ 0 w 1754188"/>
              <a:gd name="connsiteY2" fmla="*/ 1231900 h 1243012"/>
              <a:gd name="connsiteX3" fmla="*/ 6350 w 1754188"/>
              <a:gd name="connsiteY3" fmla="*/ 0 h 1243012"/>
              <a:gd name="connsiteX0" fmla="*/ 120 w 1776533"/>
              <a:gd name="connsiteY0" fmla="*/ 0 h 1262062"/>
              <a:gd name="connsiteX1" fmla="*/ 1776533 w 1776533"/>
              <a:gd name="connsiteY1" fmla="*/ 1262062 h 1262062"/>
              <a:gd name="connsiteX2" fmla="*/ 22345 w 1776533"/>
              <a:gd name="connsiteY2" fmla="*/ 1250950 h 1262062"/>
              <a:gd name="connsiteX3" fmla="*/ 120 w 1776533"/>
              <a:gd name="connsiteY3" fmla="*/ 0 h 126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6533" h="1262062">
                <a:moveTo>
                  <a:pt x="120" y="0"/>
                </a:moveTo>
                <a:lnTo>
                  <a:pt x="1776533" y="1262062"/>
                </a:lnTo>
                <a:lnTo>
                  <a:pt x="22345" y="1250950"/>
                </a:lnTo>
                <a:cubicBezTo>
                  <a:pt x="24462" y="840317"/>
                  <a:pt x="-1997" y="410633"/>
                  <a:pt x="1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E9BF8A1-1D5A-43D7-BD2C-4B25409777B9}"/>
              </a:ext>
            </a:extLst>
          </p:cNvPr>
          <p:cNvSpPr/>
          <p:nvPr userDrawn="1"/>
        </p:nvSpPr>
        <p:spPr>
          <a:xfrm>
            <a:off x="-6350" y="4724400"/>
            <a:ext cx="1720850" cy="2133600"/>
          </a:xfrm>
          <a:custGeom>
            <a:avLst/>
            <a:gdLst>
              <a:gd name="connsiteX0" fmla="*/ 1593850 w 1720850"/>
              <a:gd name="connsiteY0" fmla="*/ 0 h 2133600"/>
              <a:gd name="connsiteX1" fmla="*/ 1720850 w 1720850"/>
              <a:gd name="connsiteY1" fmla="*/ 2133600 h 2133600"/>
              <a:gd name="connsiteX2" fmla="*/ 0 w 1720850"/>
              <a:gd name="connsiteY2" fmla="*/ 908050 h 2133600"/>
              <a:gd name="connsiteX3" fmla="*/ 0 w 1720850"/>
              <a:gd name="connsiteY3" fmla="*/ 857250 h 2133600"/>
              <a:gd name="connsiteX4" fmla="*/ 1593850 w 172085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850" h="2133600">
                <a:moveTo>
                  <a:pt x="1593850" y="0"/>
                </a:moveTo>
                <a:lnTo>
                  <a:pt x="1720850" y="2133600"/>
                </a:lnTo>
                <a:lnTo>
                  <a:pt x="0" y="908050"/>
                </a:lnTo>
                <a:lnTo>
                  <a:pt x="0" y="857250"/>
                </a:lnTo>
                <a:lnTo>
                  <a:pt x="1593850" y="0"/>
                </a:lnTo>
                <a:close/>
              </a:path>
            </a:pathLst>
          </a:custGeom>
          <a:solidFill>
            <a:srgbClr val="7AC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40491EC-DCC9-455C-82E3-5EAA611AB811}"/>
              </a:ext>
            </a:extLst>
          </p:cNvPr>
          <p:cNvSpPr/>
          <p:nvPr userDrawn="1"/>
        </p:nvSpPr>
        <p:spPr>
          <a:xfrm>
            <a:off x="1584324" y="4724399"/>
            <a:ext cx="2254250" cy="2170114"/>
          </a:xfrm>
          <a:custGeom>
            <a:avLst/>
            <a:gdLst>
              <a:gd name="connsiteX0" fmla="*/ 0 w 2228850"/>
              <a:gd name="connsiteY0" fmla="*/ 0 h 2139950"/>
              <a:gd name="connsiteX1" fmla="*/ 139700 w 2228850"/>
              <a:gd name="connsiteY1" fmla="*/ 2139950 h 2139950"/>
              <a:gd name="connsiteX2" fmla="*/ 2228850 w 2228850"/>
              <a:gd name="connsiteY2" fmla="*/ 520700 h 2139950"/>
              <a:gd name="connsiteX3" fmla="*/ 0 w 2228850"/>
              <a:gd name="connsiteY3" fmla="*/ 0 h 2139950"/>
              <a:gd name="connsiteX0" fmla="*/ 0 w 2253893"/>
              <a:gd name="connsiteY0" fmla="*/ 0 h 2139950"/>
              <a:gd name="connsiteX1" fmla="*/ 139700 w 2253893"/>
              <a:gd name="connsiteY1" fmla="*/ 2139950 h 2139950"/>
              <a:gd name="connsiteX2" fmla="*/ 2253893 w 2253893"/>
              <a:gd name="connsiteY2" fmla="*/ 501984 h 2139950"/>
              <a:gd name="connsiteX3" fmla="*/ 0 w 2253893"/>
              <a:gd name="connsiteY3" fmla="*/ 0 h 2139950"/>
              <a:gd name="connsiteX0" fmla="*/ 0 w 2253893"/>
              <a:gd name="connsiteY0" fmla="*/ 0 h 2125954"/>
              <a:gd name="connsiteX1" fmla="*/ 125414 w 2253893"/>
              <a:gd name="connsiteY1" fmla="*/ 2125954 h 2125954"/>
              <a:gd name="connsiteX2" fmla="*/ 2253893 w 2253893"/>
              <a:gd name="connsiteY2" fmla="*/ 501984 h 2125954"/>
              <a:gd name="connsiteX3" fmla="*/ 0 w 2253893"/>
              <a:gd name="connsiteY3" fmla="*/ 0 h 212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3893" h="2125954">
                <a:moveTo>
                  <a:pt x="0" y="0"/>
                </a:moveTo>
                <a:lnTo>
                  <a:pt x="125414" y="2125954"/>
                </a:lnTo>
                <a:lnTo>
                  <a:pt x="2253893" y="5019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CF904EB-A2F5-452C-8D60-C40A183185FB}"/>
              </a:ext>
            </a:extLst>
          </p:cNvPr>
          <p:cNvSpPr/>
          <p:nvPr userDrawn="1"/>
        </p:nvSpPr>
        <p:spPr>
          <a:xfrm>
            <a:off x="1589387" y="4724701"/>
            <a:ext cx="2316559" cy="522287"/>
          </a:xfrm>
          <a:custGeom>
            <a:avLst/>
            <a:gdLst>
              <a:gd name="connsiteX0" fmla="*/ 2235200 w 2317750"/>
              <a:gd name="connsiteY0" fmla="*/ 517525 h 517525"/>
              <a:gd name="connsiteX1" fmla="*/ 2317750 w 2317750"/>
              <a:gd name="connsiteY1" fmla="*/ 0 h 517525"/>
              <a:gd name="connsiteX2" fmla="*/ 0 w 2317750"/>
              <a:gd name="connsiteY2" fmla="*/ 0 h 517525"/>
              <a:gd name="connsiteX3" fmla="*/ 2235200 w 2317750"/>
              <a:gd name="connsiteY3" fmla="*/ 517525 h 517525"/>
              <a:gd name="connsiteX0" fmla="*/ 2235200 w 2316559"/>
              <a:gd name="connsiteY0" fmla="*/ 522287 h 522287"/>
              <a:gd name="connsiteX1" fmla="*/ 2316559 w 2316559"/>
              <a:gd name="connsiteY1" fmla="*/ 0 h 522287"/>
              <a:gd name="connsiteX2" fmla="*/ 0 w 2316559"/>
              <a:gd name="connsiteY2" fmla="*/ 4762 h 522287"/>
              <a:gd name="connsiteX3" fmla="*/ 2235200 w 2316559"/>
              <a:gd name="connsiteY3" fmla="*/ 522287 h 522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559" h="522287">
                <a:moveTo>
                  <a:pt x="2235200" y="522287"/>
                </a:moveTo>
                <a:lnTo>
                  <a:pt x="2316559" y="0"/>
                </a:lnTo>
                <a:lnTo>
                  <a:pt x="0" y="4762"/>
                </a:lnTo>
                <a:lnTo>
                  <a:pt x="2235200" y="522287"/>
                </a:lnTo>
                <a:close/>
              </a:path>
            </a:pathLst>
          </a:custGeom>
          <a:solidFill>
            <a:srgbClr val="7DC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ECC4A75-79E6-49FD-B1F9-71A899AA4921}"/>
              </a:ext>
            </a:extLst>
          </p:cNvPr>
          <p:cNvSpPr/>
          <p:nvPr userDrawn="1"/>
        </p:nvSpPr>
        <p:spPr>
          <a:xfrm>
            <a:off x="1747520" y="5241925"/>
            <a:ext cx="2911475" cy="1622425"/>
          </a:xfrm>
          <a:custGeom>
            <a:avLst/>
            <a:gdLst>
              <a:gd name="connsiteX0" fmla="*/ 2073275 w 2911475"/>
              <a:gd name="connsiteY0" fmla="*/ 0 h 1622425"/>
              <a:gd name="connsiteX1" fmla="*/ 2911475 w 2911475"/>
              <a:gd name="connsiteY1" fmla="*/ 1616075 h 1622425"/>
              <a:gd name="connsiteX2" fmla="*/ 0 w 2911475"/>
              <a:gd name="connsiteY2" fmla="*/ 1622425 h 1622425"/>
              <a:gd name="connsiteX3" fmla="*/ 2073275 w 2911475"/>
              <a:gd name="connsiteY3" fmla="*/ 0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1475" h="1622425">
                <a:moveTo>
                  <a:pt x="2073275" y="0"/>
                </a:moveTo>
                <a:lnTo>
                  <a:pt x="2911475" y="1616075"/>
                </a:lnTo>
                <a:lnTo>
                  <a:pt x="0" y="1622425"/>
                </a:lnTo>
                <a:lnTo>
                  <a:pt x="2073275" y="0"/>
                </a:lnTo>
                <a:close/>
              </a:path>
            </a:pathLst>
          </a:custGeom>
          <a:solidFill>
            <a:srgbClr val="7AC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EC55AB-D4B7-4372-A1B7-6ABBA3EF2E6F}"/>
              </a:ext>
            </a:extLst>
          </p:cNvPr>
          <p:cNvSpPr/>
          <p:nvPr userDrawn="1"/>
        </p:nvSpPr>
        <p:spPr>
          <a:xfrm>
            <a:off x="7213600" y="4724400"/>
            <a:ext cx="2419350" cy="2148681"/>
          </a:xfrm>
          <a:custGeom>
            <a:avLst/>
            <a:gdLst>
              <a:gd name="connsiteX0" fmla="*/ 0 w 2419350"/>
              <a:gd name="connsiteY0" fmla="*/ 0 h 2136775"/>
              <a:gd name="connsiteX1" fmla="*/ 854075 w 2419350"/>
              <a:gd name="connsiteY1" fmla="*/ 2136775 h 2136775"/>
              <a:gd name="connsiteX2" fmla="*/ 2419350 w 2419350"/>
              <a:gd name="connsiteY2" fmla="*/ 339725 h 2136775"/>
              <a:gd name="connsiteX3" fmla="*/ 0 w 2419350"/>
              <a:gd name="connsiteY3" fmla="*/ 0 h 2136775"/>
              <a:gd name="connsiteX0" fmla="*/ 0 w 2419350"/>
              <a:gd name="connsiteY0" fmla="*/ 0 h 2148681"/>
              <a:gd name="connsiteX1" fmla="*/ 854075 w 2419350"/>
              <a:gd name="connsiteY1" fmla="*/ 2148681 h 2148681"/>
              <a:gd name="connsiteX2" fmla="*/ 2419350 w 2419350"/>
              <a:gd name="connsiteY2" fmla="*/ 339725 h 2148681"/>
              <a:gd name="connsiteX3" fmla="*/ 0 w 2419350"/>
              <a:gd name="connsiteY3" fmla="*/ 0 h 214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9350" h="2148681">
                <a:moveTo>
                  <a:pt x="0" y="0"/>
                </a:moveTo>
                <a:lnTo>
                  <a:pt x="854075" y="2148681"/>
                </a:lnTo>
                <a:lnTo>
                  <a:pt x="2419350" y="3397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9BB9C92-13A2-4D9C-9878-239425BB1BB3}"/>
              </a:ext>
            </a:extLst>
          </p:cNvPr>
          <p:cNvSpPr/>
          <p:nvPr userDrawn="1"/>
        </p:nvSpPr>
        <p:spPr>
          <a:xfrm>
            <a:off x="7210425" y="4724400"/>
            <a:ext cx="2425700" cy="339725"/>
          </a:xfrm>
          <a:custGeom>
            <a:avLst/>
            <a:gdLst>
              <a:gd name="connsiteX0" fmla="*/ 2181225 w 2419350"/>
              <a:gd name="connsiteY0" fmla="*/ 0 h 336550"/>
              <a:gd name="connsiteX1" fmla="*/ 2419350 w 2419350"/>
              <a:gd name="connsiteY1" fmla="*/ 336550 h 336550"/>
              <a:gd name="connsiteX2" fmla="*/ 0 w 2419350"/>
              <a:gd name="connsiteY2" fmla="*/ 0 h 336550"/>
              <a:gd name="connsiteX3" fmla="*/ 2181225 w 2419350"/>
              <a:gd name="connsiteY3" fmla="*/ 0 h 336550"/>
              <a:gd name="connsiteX0" fmla="*/ 2181225 w 2425700"/>
              <a:gd name="connsiteY0" fmla="*/ 0 h 339725"/>
              <a:gd name="connsiteX1" fmla="*/ 2425700 w 2425700"/>
              <a:gd name="connsiteY1" fmla="*/ 339725 h 339725"/>
              <a:gd name="connsiteX2" fmla="*/ 0 w 2425700"/>
              <a:gd name="connsiteY2" fmla="*/ 0 h 339725"/>
              <a:gd name="connsiteX3" fmla="*/ 2181225 w 2425700"/>
              <a:gd name="connsiteY3" fmla="*/ 0 h 33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339725">
                <a:moveTo>
                  <a:pt x="2181225" y="0"/>
                </a:moveTo>
                <a:lnTo>
                  <a:pt x="2425700" y="339725"/>
                </a:lnTo>
                <a:lnTo>
                  <a:pt x="0" y="0"/>
                </a:lnTo>
                <a:lnTo>
                  <a:pt x="218122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95288B-FE4F-42DE-8F24-56CD28F03C75}"/>
              </a:ext>
            </a:extLst>
          </p:cNvPr>
          <p:cNvSpPr/>
          <p:nvPr userDrawn="1"/>
        </p:nvSpPr>
        <p:spPr>
          <a:xfrm>
            <a:off x="9390857" y="4722094"/>
            <a:ext cx="718344" cy="352650"/>
          </a:xfrm>
          <a:custGeom>
            <a:avLst/>
            <a:gdLst>
              <a:gd name="connsiteX0" fmla="*/ 720725 w 720725"/>
              <a:gd name="connsiteY0" fmla="*/ 3175 h 342900"/>
              <a:gd name="connsiteX1" fmla="*/ 241300 w 720725"/>
              <a:gd name="connsiteY1" fmla="*/ 342900 h 342900"/>
              <a:gd name="connsiteX2" fmla="*/ 0 w 720725"/>
              <a:gd name="connsiteY2" fmla="*/ 0 h 342900"/>
              <a:gd name="connsiteX3" fmla="*/ 720725 w 720725"/>
              <a:gd name="connsiteY3" fmla="*/ 3175 h 342900"/>
              <a:gd name="connsiteX0" fmla="*/ 723107 w 723107"/>
              <a:gd name="connsiteY0" fmla="*/ 3175 h 342900"/>
              <a:gd name="connsiteX1" fmla="*/ 241300 w 723107"/>
              <a:gd name="connsiteY1" fmla="*/ 342900 h 342900"/>
              <a:gd name="connsiteX2" fmla="*/ 0 w 723107"/>
              <a:gd name="connsiteY2" fmla="*/ 0 h 342900"/>
              <a:gd name="connsiteX3" fmla="*/ 723107 w 723107"/>
              <a:gd name="connsiteY3" fmla="*/ 3175 h 342900"/>
              <a:gd name="connsiteX0" fmla="*/ 715963 w 715963"/>
              <a:gd name="connsiteY0" fmla="*/ 0 h 344376"/>
              <a:gd name="connsiteX1" fmla="*/ 241300 w 715963"/>
              <a:gd name="connsiteY1" fmla="*/ 344376 h 344376"/>
              <a:gd name="connsiteX2" fmla="*/ 0 w 715963"/>
              <a:gd name="connsiteY2" fmla="*/ 1476 h 344376"/>
              <a:gd name="connsiteX3" fmla="*/ 715963 w 715963"/>
              <a:gd name="connsiteY3" fmla="*/ 0 h 344376"/>
              <a:gd name="connsiteX0" fmla="*/ 718344 w 718344"/>
              <a:gd name="connsiteY0" fmla="*/ 0 h 344376"/>
              <a:gd name="connsiteX1" fmla="*/ 241300 w 718344"/>
              <a:gd name="connsiteY1" fmla="*/ 344376 h 344376"/>
              <a:gd name="connsiteX2" fmla="*/ 0 w 718344"/>
              <a:gd name="connsiteY2" fmla="*/ 1476 h 344376"/>
              <a:gd name="connsiteX3" fmla="*/ 718344 w 718344"/>
              <a:gd name="connsiteY3" fmla="*/ 0 h 34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8344" h="344376">
                <a:moveTo>
                  <a:pt x="718344" y="0"/>
                </a:moveTo>
                <a:lnTo>
                  <a:pt x="241300" y="344376"/>
                </a:lnTo>
                <a:lnTo>
                  <a:pt x="0" y="1476"/>
                </a:lnTo>
                <a:lnTo>
                  <a:pt x="718344" y="0"/>
                </a:lnTo>
                <a:close/>
              </a:path>
            </a:pathLst>
          </a:custGeom>
          <a:solidFill>
            <a:srgbClr val="7DC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75EF37B-E981-4FB7-8FB8-5708F8DCA1D0}"/>
              </a:ext>
            </a:extLst>
          </p:cNvPr>
          <p:cNvSpPr/>
          <p:nvPr userDrawn="1"/>
        </p:nvSpPr>
        <p:spPr>
          <a:xfrm>
            <a:off x="8054182" y="5060951"/>
            <a:ext cx="2745581" cy="1816894"/>
          </a:xfrm>
          <a:custGeom>
            <a:avLst/>
            <a:gdLst>
              <a:gd name="connsiteX0" fmla="*/ 2724150 w 2724150"/>
              <a:gd name="connsiteY0" fmla="*/ 822325 h 1800225"/>
              <a:gd name="connsiteX1" fmla="*/ 0 w 2724150"/>
              <a:gd name="connsiteY1" fmla="*/ 1800225 h 1800225"/>
              <a:gd name="connsiteX2" fmla="*/ 1558925 w 2724150"/>
              <a:gd name="connsiteY2" fmla="*/ 0 h 1800225"/>
              <a:gd name="connsiteX3" fmla="*/ 2724150 w 2724150"/>
              <a:gd name="connsiteY3" fmla="*/ 822325 h 1800225"/>
              <a:gd name="connsiteX0" fmla="*/ 2736056 w 2736056"/>
              <a:gd name="connsiteY0" fmla="*/ 822325 h 1812131"/>
              <a:gd name="connsiteX1" fmla="*/ 0 w 2736056"/>
              <a:gd name="connsiteY1" fmla="*/ 1812131 h 1812131"/>
              <a:gd name="connsiteX2" fmla="*/ 1570831 w 2736056"/>
              <a:gd name="connsiteY2" fmla="*/ 0 h 1812131"/>
              <a:gd name="connsiteX3" fmla="*/ 2736056 w 2736056"/>
              <a:gd name="connsiteY3" fmla="*/ 822325 h 1812131"/>
              <a:gd name="connsiteX0" fmla="*/ 2736056 w 2736056"/>
              <a:gd name="connsiteY0" fmla="*/ 822325 h 1812131"/>
              <a:gd name="connsiteX1" fmla="*/ 0 w 2736056"/>
              <a:gd name="connsiteY1" fmla="*/ 1812131 h 1812131"/>
              <a:gd name="connsiteX2" fmla="*/ 1570831 w 2736056"/>
              <a:gd name="connsiteY2" fmla="*/ 0 h 1812131"/>
              <a:gd name="connsiteX3" fmla="*/ 2736056 w 2736056"/>
              <a:gd name="connsiteY3" fmla="*/ 822325 h 1812131"/>
              <a:gd name="connsiteX0" fmla="*/ 2740818 w 2740818"/>
              <a:gd name="connsiteY0" fmla="*/ 822325 h 1816894"/>
              <a:gd name="connsiteX1" fmla="*/ 0 w 2740818"/>
              <a:gd name="connsiteY1" fmla="*/ 1816894 h 1816894"/>
              <a:gd name="connsiteX2" fmla="*/ 1575593 w 2740818"/>
              <a:gd name="connsiteY2" fmla="*/ 0 h 1816894"/>
              <a:gd name="connsiteX3" fmla="*/ 2740818 w 2740818"/>
              <a:gd name="connsiteY3" fmla="*/ 822325 h 1816894"/>
              <a:gd name="connsiteX0" fmla="*/ 2745581 w 2745581"/>
              <a:gd name="connsiteY0" fmla="*/ 822325 h 1816894"/>
              <a:gd name="connsiteX1" fmla="*/ 0 w 2745581"/>
              <a:gd name="connsiteY1" fmla="*/ 1816894 h 1816894"/>
              <a:gd name="connsiteX2" fmla="*/ 1575593 w 2745581"/>
              <a:gd name="connsiteY2" fmla="*/ 0 h 1816894"/>
              <a:gd name="connsiteX3" fmla="*/ 2745581 w 2745581"/>
              <a:gd name="connsiteY3" fmla="*/ 822325 h 181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5581" h="1816894">
                <a:moveTo>
                  <a:pt x="2745581" y="822325"/>
                </a:moveTo>
                <a:lnTo>
                  <a:pt x="0" y="1816894"/>
                </a:lnTo>
                <a:lnTo>
                  <a:pt x="1575593" y="0"/>
                </a:lnTo>
                <a:lnTo>
                  <a:pt x="2745581" y="822325"/>
                </a:lnTo>
                <a:close/>
              </a:path>
            </a:pathLst>
          </a:custGeom>
          <a:solidFill>
            <a:srgbClr val="7AC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FD2F4C7-62D7-47C4-AEF8-E3B2545F5086}"/>
              </a:ext>
            </a:extLst>
          </p:cNvPr>
          <p:cNvSpPr/>
          <p:nvPr userDrawn="1"/>
        </p:nvSpPr>
        <p:spPr>
          <a:xfrm>
            <a:off x="8070850" y="5883275"/>
            <a:ext cx="2720975" cy="981075"/>
          </a:xfrm>
          <a:custGeom>
            <a:avLst/>
            <a:gdLst>
              <a:gd name="connsiteX0" fmla="*/ 2720975 w 2720975"/>
              <a:gd name="connsiteY0" fmla="*/ 0 h 981075"/>
              <a:gd name="connsiteX1" fmla="*/ 2143125 w 2720975"/>
              <a:gd name="connsiteY1" fmla="*/ 977900 h 981075"/>
              <a:gd name="connsiteX2" fmla="*/ 0 w 2720975"/>
              <a:gd name="connsiteY2" fmla="*/ 981075 h 981075"/>
              <a:gd name="connsiteX3" fmla="*/ 2720975 w 2720975"/>
              <a:gd name="connsiteY3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0975" h="981075">
                <a:moveTo>
                  <a:pt x="2720975" y="0"/>
                </a:moveTo>
                <a:lnTo>
                  <a:pt x="2143125" y="977900"/>
                </a:lnTo>
                <a:lnTo>
                  <a:pt x="0" y="981075"/>
                </a:lnTo>
                <a:lnTo>
                  <a:pt x="272097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38E9E9A-0311-4810-B363-792317FF6CC7}"/>
              </a:ext>
            </a:extLst>
          </p:cNvPr>
          <p:cNvSpPr/>
          <p:nvPr userDrawn="1"/>
        </p:nvSpPr>
        <p:spPr>
          <a:xfrm>
            <a:off x="10217150" y="5880100"/>
            <a:ext cx="1981200" cy="984250"/>
          </a:xfrm>
          <a:custGeom>
            <a:avLst/>
            <a:gdLst>
              <a:gd name="connsiteX0" fmla="*/ 1971675 w 1981200"/>
              <a:gd name="connsiteY0" fmla="*/ 933450 h 984250"/>
              <a:gd name="connsiteX1" fmla="*/ 1981200 w 1981200"/>
              <a:gd name="connsiteY1" fmla="*/ 984250 h 984250"/>
              <a:gd name="connsiteX2" fmla="*/ 0 w 1981200"/>
              <a:gd name="connsiteY2" fmla="*/ 981075 h 984250"/>
              <a:gd name="connsiteX3" fmla="*/ 574675 w 1981200"/>
              <a:gd name="connsiteY3" fmla="*/ 0 h 984250"/>
              <a:gd name="connsiteX4" fmla="*/ 1971675 w 1981200"/>
              <a:gd name="connsiteY4" fmla="*/ 93345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984250">
                <a:moveTo>
                  <a:pt x="1971675" y="933450"/>
                </a:moveTo>
                <a:lnTo>
                  <a:pt x="1981200" y="984250"/>
                </a:lnTo>
                <a:lnTo>
                  <a:pt x="0" y="981075"/>
                </a:lnTo>
                <a:lnTo>
                  <a:pt x="574675" y="0"/>
                </a:lnTo>
                <a:lnTo>
                  <a:pt x="1971675" y="9334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35C1005-4129-401B-920D-DE8F250381C9}"/>
              </a:ext>
            </a:extLst>
          </p:cNvPr>
          <p:cNvSpPr/>
          <p:nvPr userDrawn="1"/>
        </p:nvSpPr>
        <p:spPr>
          <a:xfrm>
            <a:off x="12134850" y="4724400"/>
            <a:ext cx="66675" cy="73025"/>
          </a:xfrm>
          <a:custGeom>
            <a:avLst/>
            <a:gdLst>
              <a:gd name="connsiteX0" fmla="*/ 0 w 66675"/>
              <a:gd name="connsiteY0" fmla="*/ 0 h 73025"/>
              <a:gd name="connsiteX1" fmla="*/ 63500 w 66675"/>
              <a:gd name="connsiteY1" fmla="*/ 73025 h 73025"/>
              <a:gd name="connsiteX2" fmla="*/ 66675 w 66675"/>
              <a:gd name="connsiteY2" fmla="*/ 0 h 73025"/>
              <a:gd name="connsiteX3" fmla="*/ 0 w 66675"/>
              <a:gd name="connsiteY3" fmla="*/ 0 h 7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" h="73025">
                <a:moveTo>
                  <a:pt x="0" y="0"/>
                </a:moveTo>
                <a:lnTo>
                  <a:pt x="63500" y="73025"/>
                </a:lnTo>
                <a:lnTo>
                  <a:pt x="66675" y="0"/>
                </a:lnTo>
                <a:lnTo>
                  <a:pt x="0" y="0"/>
                </a:lnTo>
                <a:close/>
              </a:path>
            </a:pathLst>
          </a:custGeom>
          <a:solidFill>
            <a:srgbClr val="7DC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D41A139-9A37-43F4-8824-E149DE84F2E9}"/>
              </a:ext>
            </a:extLst>
          </p:cNvPr>
          <p:cNvSpPr/>
          <p:nvPr userDrawn="1"/>
        </p:nvSpPr>
        <p:spPr>
          <a:xfrm>
            <a:off x="10788650" y="4879975"/>
            <a:ext cx="1409700" cy="1479550"/>
          </a:xfrm>
          <a:custGeom>
            <a:avLst/>
            <a:gdLst>
              <a:gd name="connsiteX0" fmla="*/ 0 w 1409700"/>
              <a:gd name="connsiteY0" fmla="*/ 996950 h 1479550"/>
              <a:gd name="connsiteX1" fmla="*/ 1409700 w 1409700"/>
              <a:gd name="connsiteY1" fmla="*/ 0 h 1479550"/>
              <a:gd name="connsiteX2" fmla="*/ 1406525 w 1409700"/>
              <a:gd name="connsiteY2" fmla="*/ 1479550 h 1479550"/>
              <a:gd name="connsiteX3" fmla="*/ 0 w 1409700"/>
              <a:gd name="connsiteY3" fmla="*/ 996950 h 147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700" h="1479550">
                <a:moveTo>
                  <a:pt x="0" y="996950"/>
                </a:moveTo>
                <a:lnTo>
                  <a:pt x="1409700" y="0"/>
                </a:lnTo>
                <a:cubicBezTo>
                  <a:pt x="1408642" y="493183"/>
                  <a:pt x="1407583" y="986367"/>
                  <a:pt x="1406525" y="1479550"/>
                </a:cubicBezTo>
                <a:lnTo>
                  <a:pt x="0" y="9969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C6C3AF2-A337-4EDF-B835-7CE289A26082}"/>
              </a:ext>
            </a:extLst>
          </p:cNvPr>
          <p:cNvSpPr/>
          <p:nvPr userDrawn="1"/>
        </p:nvSpPr>
        <p:spPr>
          <a:xfrm>
            <a:off x="10758488" y="5857081"/>
            <a:ext cx="1439861" cy="990000"/>
          </a:xfrm>
          <a:custGeom>
            <a:avLst/>
            <a:gdLst>
              <a:gd name="connsiteX0" fmla="*/ 1409700 w 1409700"/>
              <a:gd name="connsiteY0" fmla="*/ 942975 h 942975"/>
              <a:gd name="connsiteX1" fmla="*/ 1406525 w 1409700"/>
              <a:gd name="connsiteY1" fmla="*/ 479425 h 942975"/>
              <a:gd name="connsiteX2" fmla="*/ 0 w 1409700"/>
              <a:gd name="connsiteY2" fmla="*/ 0 h 942975"/>
              <a:gd name="connsiteX3" fmla="*/ 1409700 w 1409700"/>
              <a:gd name="connsiteY3" fmla="*/ 942975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700" h="942975">
                <a:moveTo>
                  <a:pt x="1409700" y="942975"/>
                </a:moveTo>
                <a:cubicBezTo>
                  <a:pt x="1408642" y="788458"/>
                  <a:pt x="1407583" y="633942"/>
                  <a:pt x="1406525" y="479425"/>
                </a:cubicBezTo>
                <a:lnTo>
                  <a:pt x="0" y="0"/>
                </a:lnTo>
                <a:lnTo>
                  <a:pt x="1409700" y="942975"/>
                </a:lnTo>
                <a:close/>
              </a:path>
            </a:pathLst>
          </a:custGeom>
          <a:solidFill>
            <a:srgbClr val="7DC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6CB783-9DF8-49EF-9CBF-5AD2F2405C54}"/>
              </a:ext>
            </a:extLst>
          </p:cNvPr>
          <p:cNvSpPr/>
          <p:nvPr userDrawn="1"/>
        </p:nvSpPr>
        <p:spPr>
          <a:xfrm>
            <a:off x="9632950" y="4724400"/>
            <a:ext cx="2565400" cy="1155700"/>
          </a:xfrm>
          <a:custGeom>
            <a:avLst/>
            <a:gdLst>
              <a:gd name="connsiteX0" fmla="*/ 0 w 2565400"/>
              <a:gd name="connsiteY0" fmla="*/ 339725 h 1155700"/>
              <a:gd name="connsiteX1" fmla="*/ 473075 w 2565400"/>
              <a:gd name="connsiteY1" fmla="*/ 0 h 1155700"/>
              <a:gd name="connsiteX2" fmla="*/ 2505075 w 2565400"/>
              <a:gd name="connsiteY2" fmla="*/ 0 h 1155700"/>
              <a:gd name="connsiteX3" fmla="*/ 2562225 w 2565400"/>
              <a:gd name="connsiteY3" fmla="*/ 69850 h 1155700"/>
              <a:gd name="connsiteX4" fmla="*/ 2565400 w 2565400"/>
              <a:gd name="connsiteY4" fmla="*/ 161925 h 1155700"/>
              <a:gd name="connsiteX5" fmla="*/ 1158875 w 2565400"/>
              <a:gd name="connsiteY5" fmla="*/ 1155700 h 1155700"/>
              <a:gd name="connsiteX6" fmla="*/ 0 w 2565400"/>
              <a:gd name="connsiteY6" fmla="*/ 339725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5400" h="1155700">
                <a:moveTo>
                  <a:pt x="0" y="339725"/>
                </a:moveTo>
                <a:lnTo>
                  <a:pt x="473075" y="0"/>
                </a:lnTo>
                <a:lnTo>
                  <a:pt x="2505075" y="0"/>
                </a:lnTo>
                <a:lnTo>
                  <a:pt x="2562225" y="69850"/>
                </a:lnTo>
                <a:lnTo>
                  <a:pt x="2565400" y="161925"/>
                </a:lnTo>
                <a:lnTo>
                  <a:pt x="1158875" y="1155700"/>
                </a:lnTo>
                <a:lnTo>
                  <a:pt x="0" y="3397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E3C54E1-A92D-4B22-BE27-AB66355A0829}"/>
              </a:ext>
            </a:extLst>
          </p:cNvPr>
          <p:cNvSpPr/>
          <p:nvPr userDrawn="1"/>
        </p:nvSpPr>
        <p:spPr>
          <a:xfrm>
            <a:off x="4645025" y="4727575"/>
            <a:ext cx="3429000" cy="2139950"/>
          </a:xfrm>
          <a:custGeom>
            <a:avLst/>
            <a:gdLst>
              <a:gd name="connsiteX0" fmla="*/ 0 w 3429000"/>
              <a:gd name="connsiteY0" fmla="*/ 2133600 h 2139950"/>
              <a:gd name="connsiteX1" fmla="*/ 2571750 w 3429000"/>
              <a:gd name="connsiteY1" fmla="*/ 0 h 2139950"/>
              <a:gd name="connsiteX2" fmla="*/ 3429000 w 3429000"/>
              <a:gd name="connsiteY2" fmla="*/ 2139950 h 2139950"/>
              <a:gd name="connsiteX3" fmla="*/ 0 w 3429000"/>
              <a:gd name="connsiteY3" fmla="*/ 2133600 h 213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2139950">
                <a:moveTo>
                  <a:pt x="0" y="2133600"/>
                </a:moveTo>
                <a:lnTo>
                  <a:pt x="2571750" y="0"/>
                </a:lnTo>
                <a:lnTo>
                  <a:pt x="3429000" y="2139950"/>
                </a:lnTo>
                <a:lnTo>
                  <a:pt x="0" y="2133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9675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floor, umbrella&#10;&#10;Description automatically generated">
            <a:extLst>
              <a:ext uri="{FF2B5EF4-FFF2-40B4-BE49-F238E27FC236}">
                <a16:creationId xmlns:a16="http://schemas.microsoft.com/office/drawing/2014/main" id="{52FEB55E-D68D-4540-B345-0B33FB41E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" r="76342" b="-62"/>
          <a:stretch/>
        </p:blipFill>
        <p:spPr>
          <a:xfrm>
            <a:off x="0" y="4156"/>
            <a:ext cx="2884515" cy="6858000"/>
          </a:xfrm>
          <a:prstGeom prst="rect">
            <a:avLst/>
          </a:prstGeom>
        </p:spPr>
      </p:pic>
      <p:sp>
        <p:nvSpPr>
          <p:cNvPr id="10" name="Nadpis 1">
            <a:extLst>
              <a:ext uri="{FF2B5EF4-FFF2-40B4-BE49-F238E27FC236}">
                <a16:creationId xmlns:a16="http://schemas.microsoft.com/office/drawing/2014/main" id="{4D394B99-6BFC-4439-BD46-AAC357ABAD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67396" y="1844311"/>
            <a:ext cx="8902931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Tematický předěl</a:t>
            </a:r>
          </a:p>
        </p:txBody>
      </p:sp>
    </p:spTree>
    <p:extLst>
      <p:ext uri="{BB962C8B-B14F-4D97-AF65-F5344CB8AC3E}">
        <p14:creationId xmlns:p14="http://schemas.microsoft.com/office/powerpoint/2010/main" val="30282454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floor, umbrella&#10;&#10;Description automatically generated">
            <a:extLst>
              <a:ext uri="{FF2B5EF4-FFF2-40B4-BE49-F238E27FC236}">
                <a16:creationId xmlns:a16="http://schemas.microsoft.com/office/drawing/2014/main" id="{52FEB55E-D68D-4540-B345-0B33FB41E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19" t="3" r="-756" b="-1"/>
          <a:stretch/>
        </p:blipFill>
        <p:spPr>
          <a:xfrm>
            <a:off x="9410008" y="0"/>
            <a:ext cx="2879802" cy="6858000"/>
          </a:xfrm>
          <a:prstGeom prst="rect">
            <a:avLst/>
          </a:prstGeom>
        </p:spPr>
      </p:pic>
      <p:sp>
        <p:nvSpPr>
          <p:cNvPr id="10" name="Nadpis 1">
            <a:extLst>
              <a:ext uri="{FF2B5EF4-FFF2-40B4-BE49-F238E27FC236}">
                <a16:creationId xmlns:a16="http://schemas.microsoft.com/office/drawing/2014/main" id="{4D394B99-6BFC-4439-BD46-AAC357ABAD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9505" y="1844311"/>
            <a:ext cx="9060873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Tematický předěl</a:t>
            </a:r>
          </a:p>
        </p:txBody>
      </p:sp>
    </p:spTree>
    <p:extLst>
      <p:ext uri="{BB962C8B-B14F-4D97-AF65-F5344CB8AC3E}">
        <p14:creationId xmlns:p14="http://schemas.microsoft.com/office/powerpoint/2010/main" val="34714994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ávěrečný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439357-34AB-4B9F-8482-8F5D82C3CE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37854" y="2235200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Děkujeme za Váš čas!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49940F-EA0D-4C3D-81DE-47FE12067C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5" y="5874687"/>
            <a:ext cx="1917698" cy="675553"/>
          </a:xfrm>
          <a:prstGeom prst="rect">
            <a:avLst/>
          </a:prstGeom>
        </p:spPr>
      </p:pic>
      <p:pic>
        <p:nvPicPr>
          <p:cNvPr id="10" name="Picture 9" descr="A close up of an umbrella&#10;&#10;Description automatically generated">
            <a:extLst>
              <a:ext uri="{FF2B5EF4-FFF2-40B4-BE49-F238E27FC236}">
                <a16:creationId xmlns:a16="http://schemas.microsoft.com/office/drawing/2014/main" id="{79726A30-C558-450A-9C53-C724E9E97B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75709" cy="1224544"/>
          </a:xfrm>
          <a:prstGeom prst="rect">
            <a:avLst/>
          </a:prstGeom>
        </p:spPr>
      </p:pic>
      <p:pic>
        <p:nvPicPr>
          <p:cNvPr id="12" name="Picture 11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A7A01945-AFCD-4167-A300-C5CDE411BE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010" y="5605498"/>
            <a:ext cx="2760990" cy="125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67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7EC3F4-03ED-4544-B713-C746A2E81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BDCB095-3633-4F05-B708-828278238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9E66A8-9418-45F1-BC2B-F0761F80C5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A25E120-46CD-40B2-B89C-EB63C7DA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F1A80EA-0391-4131-818A-0E81D40A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22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FBFC6C-0CC4-45D0-B6F1-E3820240B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A9072FC-BA47-48AE-ABCC-4AF30DCB8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78AAC54-C944-4785-931D-433A9F580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14012AE-CE49-449B-A174-2CF6A092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62093BA-FB55-437D-A850-D7DE19DA9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2327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A61703-C1EF-4620-BAE4-E34ADF429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8FAED93-E40D-4A13-B9EF-52A5982F3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CF8C94C-E406-4E31-A13E-48F46FDBB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81F705F-3E8E-415C-B90C-F03E0B65F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C5E1953-5087-4930-90DF-8433C919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D34ECAB-DCB4-4D77-BC5D-2EB6252B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0156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1637C3-8997-493B-A3AD-C223F6493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616391D-9819-4D88-8FA0-41D20CEB1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9DC8087-6C3A-4AF1-8BE0-7DD80A6F0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72ADC0D6-725C-40F7-BC09-7C7B58A07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2E126C4-C6E5-44D5-ABAD-D55EF0A37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9AE06B44-3ED2-4914-BE68-452F9520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82239B4C-FA90-43FF-974C-895D450F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5CDA371-8FD9-48D0-86CD-83423FA7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507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A6B2D4-4CAE-4D8E-BD2A-66797B6F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05EAA33-5B85-424C-8574-1480C0F4E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208FAA-1912-43AC-B1F5-C7D531FB2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5871D762-1ED4-46E2-8B02-E34DAD61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723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6C098516-8947-45BD-B895-5ADEB4D32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E1116F1C-A24F-4173-B94C-5829FA1C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EE2EA88-55FD-428E-9114-164A2CA0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2870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A675B2-C062-4D72-93B0-044DC70C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CBCD624-8770-4BA0-AE57-4E1883655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8BA6FB8-83BD-469F-A28A-533C69B59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BF99-FA78-4461-AE9B-854C5A934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DF129F2-DC14-4C03-A968-C235C35EF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8949947-8D64-429A-B851-7CFD8496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6647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D2F169-B9F6-422A-A2EC-214EDB81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16C5AF6B-ED0F-4D70-8613-64C1A2D37B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60A7B8F-2B1C-4F43-B3F3-6F581548E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358A2A9-3E0A-4796-8BCB-B9F6FDBD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3C4E763-6D69-4DA9-A9CD-EDDA95A28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67ABB55-F049-485D-86F7-1D6677CC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711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D8D7801C-5F21-4741-9A23-7C5842D5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C5336DB-6860-46F6-9B0E-9929F3C29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AB9749F-C664-4497-9ADA-1D2176831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328A9-5FD4-4AB3-9BDD-44D309825CBE}" type="datetimeFigureOut">
              <a:rPr lang="cs-CZ" smtClean="0"/>
              <a:t>18.08.2022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13DDCB3-397D-4E19-8708-870BD8B0B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F120979-3EAD-4299-87F1-3510A361E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22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F120979-3EAD-4299-87F1-3510A361E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56E12-8BC7-470C-9209-D1DA48BB2C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302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3.svg"/><Relationship Id="rId7" Type="http://schemas.openxmlformats.org/officeDocument/2006/relationships/image" Target="../media/image29.sv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11" Type="http://schemas.openxmlformats.org/officeDocument/2006/relationships/image" Target="../media/image39.png"/><Relationship Id="rId5" Type="http://schemas.openxmlformats.org/officeDocument/2006/relationships/image" Target="../media/image35.sv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3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7.svg"/><Relationship Id="rId7" Type="http://schemas.openxmlformats.org/officeDocument/2006/relationships/image" Target="../media/image55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4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7.svg"/><Relationship Id="rId7" Type="http://schemas.openxmlformats.org/officeDocument/2006/relationships/image" Target="../media/image55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4.png"/><Relationship Id="rId11" Type="http://schemas.openxmlformats.org/officeDocument/2006/relationships/image" Target="../media/image61.svg"/><Relationship Id="rId5" Type="http://schemas.openxmlformats.org/officeDocument/2006/relationships/image" Target="../media/image51.svg"/><Relationship Id="rId10" Type="http://schemas.openxmlformats.org/officeDocument/2006/relationships/image" Target="../media/image60.png"/><Relationship Id="rId4" Type="http://schemas.openxmlformats.org/officeDocument/2006/relationships/image" Target="../media/image50.png"/><Relationship Id="rId9" Type="http://schemas.openxmlformats.org/officeDocument/2006/relationships/image" Target="../media/image5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svg"/><Relationship Id="rId3" Type="http://schemas.openxmlformats.org/officeDocument/2006/relationships/image" Target="../media/image9.jpeg"/><Relationship Id="rId7" Type="http://schemas.openxmlformats.org/officeDocument/2006/relationships/hyperlink" Target="https://www.databrothers.cz/" TargetMode="External"/><Relationship Id="rId12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hyperlink" Target="https://mvp.microsoft.com/en-us/PublicProfile/5003801?fullName=%C5%A0t%C4%9Bp%C3%A1n%20Re%C5%A1l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hyperlink" Target="https://www.jaknapowerbi.cz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1.svg"/><Relationship Id="rId3" Type="http://schemas.openxmlformats.org/officeDocument/2006/relationships/image" Target="../media/image47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4.png"/><Relationship Id="rId11" Type="http://schemas.openxmlformats.org/officeDocument/2006/relationships/image" Target="../media/image65.svg"/><Relationship Id="rId5" Type="http://schemas.openxmlformats.org/officeDocument/2006/relationships/image" Target="../media/image51.svg"/><Relationship Id="rId10" Type="http://schemas.openxmlformats.org/officeDocument/2006/relationships/image" Target="../media/image64.png"/><Relationship Id="rId4" Type="http://schemas.openxmlformats.org/officeDocument/2006/relationships/image" Target="../media/image50.png"/><Relationship Id="rId9" Type="http://schemas.openxmlformats.org/officeDocument/2006/relationships/image" Target="../media/image6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3.svg"/><Relationship Id="rId7" Type="http://schemas.openxmlformats.org/officeDocument/2006/relationships/image" Target="../media/image29.sv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11" Type="http://schemas.openxmlformats.org/officeDocument/2006/relationships/image" Target="../media/image39.png"/><Relationship Id="rId5" Type="http://schemas.openxmlformats.org/officeDocument/2006/relationships/image" Target="../media/image35.sv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3.svg"/><Relationship Id="rId7" Type="http://schemas.openxmlformats.org/officeDocument/2006/relationships/image" Target="../media/image29.sv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11" Type="http://schemas.openxmlformats.org/officeDocument/2006/relationships/image" Target="../media/image39.png"/><Relationship Id="rId5" Type="http://schemas.openxmlformats.org/officeDocument/2006/relationships/image" Target="../media/image35.sv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3.svg"/><Relationship Id="rId7" Type="http://schemas.openxmlformats.org/officeDocument/2006/relationships/image" Target="../media/image29.sv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11" Type="http://schemas.openxmlformats.org/officeDocument/2006/relationships/image" Target="../media/image39.png"/><Relationship Id="rId5" Type="http://schemas.openxmlformats.org/officeDocument/2006/relationships/image" Target="../media/image35.sv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sv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72.svg"/><Relationship Id="rId2" Type="http://schemas.openxmlformats.org/officeDocument/2006/relationships/image" Target="../media/image32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svg"/><Relationship Id="rId15" Type="http://schemas.openxmlformats.org/officeDocument/2006/relationships/image" Target="../media/image70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3.svg"/><Relationship Id="rId7" Type="http://schemas.openxmlformats.org/officeDocument/2006/relationships/image" Target="../media/image29.sv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11" Type="http://schemas.openxmlformats.org/officeDocument/2006/relationships/image" Target="../media/image39.png"/><Relationship Id="rId5" Type="http://schemas.openxmlformats.org/officeDocument/2006/relationships/image" Target="../media/image35.sv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7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7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0.svg"/><Relationship Id="rId5" Type="http://schemas.openxmlformats.org/officeDocument/2006/relationships/image" Target="../media/image39.png"/><Relationship Id="rId10" Type="http://schemas.openxmlformats.org/officeDocument/2006/relationships/image" Target="../media/image6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2.svg"/><Relationship Id="rId5" Type="http://schemas.openxmlformats.org/officeDocument/2006/relationships/image" Target="../media/image39.png"/><Relationship Id="rId10" Type="http://schemas.openxmlformats.org/officeDocument/2006/relationships/image" Target="../media/image7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72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1.png"/><Relationship Id="rId5" Type="http://schemas.openxmlformats.org/officeDocument/2006/relationships/image" Target="../media/image39.png"/><Relationship Id="rId10" Type="http://schemas.openxmlformats.org/officeDocument/2006/relationships/image" Target="../media/image7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72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1.png"/><Relationship Id="rId5" Type="http://schemas.openxmlformats.org/officeDocument/2006/relationships/image" Target="../media/image39.png"/><Relationship Id="rId10" Type="http://schemas.openxmlformats.org/officeDocument/2006/relationships/image" Target="../media/image7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72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1.png"/><Relationship Id="rId5" Type="http://schemas.openxmlformats.org/officeDocument/2006/relationships/image" Target="../media/image39.png"/><Relationship Id="rId10" Type="http://schemas.openxmlformats.org/officeDocument/2006/relationships/image" Target="../media/image75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hyperlink" Target="https://github.com/tirnovar/Power-BI-Admin-REST-API-Connector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7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2.svg"/><Relationship Id="rId5" Type="http://schemas.openxmlformats.org/officeDocument/2006/relationships/image" Target="../media/image39.png"/><Relationship Id="rId10" Type="http://schemas.openxmlformats.org/officeDocument/2006/relationships/image" Target="../media/image7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0.svg"/><Relationship Id="rId5" Type="http://schemas.openxmlformats.org/officeDocument/2006/relationships/image" Target="../media/image39.png"/><Relationship Id="rId10" Type="http://schemas.openxmlformats.org/officeDocument/2006/relationships/image" Target="../media/image6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70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69.png"/><Relationship Id="rId5" Type="http://schemas.openxmlformats.org/officeDocument/2006/relationships/image" Target="../media/image39.png"/><Relationship Id="rId10" Type="http://schemas.openxmlformats.org/officeDocument/2006/relationships/image" Target="../media/image77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78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hyperlink" Target="https://github.com/tirnovar/Power_BI_REST_API_PQ/blob/main/Power%20BI%20Service%20Token/get-BearerToken.pq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9.png"/><Relationship Id="rId5" Type="http://schemas.openxmlformats.org/officeDocument/2006/relationships/image" Target="../media/image39.png"/><Relationship Id="rId10" Type="http://schemas.openxmlformats.org/officeDocument/2006/relationships/image" Target="../media/image78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8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80.png"/><Relationship Id="rId5" Type="http://schemas.openxmlformats.org/officeDocument/2006/relationships/image" Target="../media/image39.png"/><Relationship Id="rId10" Type="http://schemas.openxmlformats.org/officeDocument/2006/relationships/image" Target="../media/image78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hyperlink" Target="https://github.com/tirnovar/Power_BI_REST_API_PQ/blob/main/Power%20BI%20Service%20Token/get-BearerToken.pq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9.png"/><Relationship Id="rId5" Type="http://schemas.openxmlformats.org/officeDocument/2006/relationships/image" Target="../media/image39.png"/><Relationship Id="rId10" Type="http://schemas.openxmlformats.org/officeDocument/2006/relationships/image" Target="../media/image78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hyperlink" Target="https://github.com/tirnovar/Power_BI_REST_API_PQ/blob/main/Power%20BI%20Service%20Token/get-BearerToken.pq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9.png"/><Relationship Id="rId5" Type="http://schemas.openxmlformats.org/officeDocument/2006/relationships/image" Target="../media/image39.png"/><Relationship Id="rId10" Type="http://schemas.openxmlformats.org/officeDocument/2006/relationships/image" Target="../media/image78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3.png"/><Relationship Id="rId5" Type="http://schemas.openxmlformats.org/officeDocument/2006/relationships/image" Target="../media/image39.png"/><Relationship Id="rId10" Type="http://schemas.openxmlformats.org/officeDocument/2006/relationships/image" Target="../media/image8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8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8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hyperlink" Target="https://portal.azure.com/#blade/Microsoft_AAD_IAM/ActiveDirectoryMenuBlade/RegisteredApps" TargetMode="External"/><Relationship Id="rId5" Type="http://schemas.openxmlformats.org/officeDocument/2006/relationships/image" Target="../media/image39.png"/><Relationship Id="rId10" Type="http://schemas.openxmlformats.org/officeDocument/2006/relationships/image" Target="../media/image8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8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79.png"/><Relationship Id="rId5" Type="http://schemas.openxmlformats.org/officeDocument/2006/relationships/image" Target="../media/image39.png"/><Relationship Id="rId10" Type="http://schemas.openxmlformats.org/officeDocument/2006/relationships/image" Target="../media/image85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8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hyperlink" Target="https://github.com/tirnovar/Power_BI_REST_API_PQ" TargetMode="External"/><Relationship Id="rId5" Type="http://schemas.openxmlformats.org/officeDocument/2006/relationships/image" Target="../media/image39.png"/><Relationship Id="rId10" Type="http://schemas.openxmlformats.org/officeDocument/2006/relationships/image" Target="../media/image87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90.png"/><Relationship Id="rId5" Type="http://schemas.openxmlformats.org/officeDocument/2006/relationships/image" Target="../media/image39.png"/><Relationship Id="rId10" Type="http://schemas.openxmlformats.org/officeDocument/2006/relationships/image" Target="../media/image89.jpe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hyperlink" Target="https://blog.crossjoin.co.uk/2019/01/13/power-bi-data-privacy-cloud-web-data-sources/" TargetMode="External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92.png"/><Relationship Id="rId5" Type="http://schemas.openxmlformats.org/officeDocument/2006/relationships/image" Target="../media/image39.png"/><Relationship Id="rId10" Type="http://schemas.openxmlformats.org/officeDocument/2006/relationships/image" Target="../media/image9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9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95.jpeg"/><Relationship Id="rId5" Type="http://schemas.openxmlformats.org/officeDocument/2006/relationships/image" Target="../media/image39.pn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3B20-68BA-455E-BE63-B6924AF24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8263"/>
            <a:ext cx="9144000" cy="1716064"/>
          </a:xfrm>
        </p:spPr>
        <p:txBody>
          <a:bodyPr>
            <a:noAutofit/>
          </a:bodyPr>
          <a:lstStyle/>
          <a:p>
            <a:r>
              <a:rPr lang="en-GB" sz="4800" dirty="0"/>
              <a:t>Power BI REST API with Power Query optics</a:t>
            </a:r>
            <a:endParaRPr lang="en-GB" sz="3600" dirty="0">
              <a:latin typeface="Arial Nova" panose="020B05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EA2B3-305D-4A91-805A-F391433C0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0733"/>
            <a:ext cx="9144000" cy="637008"/>
          </a:xfrm>
        </p:spPr>
        <p:txBody>
          <a:bodyPr/>
          <a:lstStyle/>
          <a:p>
            <a:r>
              <a:rPr lang="cs-CZ" sz="2000" b="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„Make </a:t>
            </a:r>
            <a:r>
              <a:rPr lang="cs-CZ" sz="2000" b="0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  <a:r>
              <a:rPr lang="cs-CZ" sz="2000" b="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cs-CZ" sz="2000" b="0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shine</a:t>
            </a:r>
            <a:r>
              <a:rPr lang="cs-CZ" sz="2000" b="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!“</a:t>
            </a:r>
            <a:endParaRPr lang="en-GB" sz="2000" b="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444B2-22FC-4505-AE5E-DF3E9FCE557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458200" y="5792183"/>
            <a:ext cx="2209800" cy="394960"/>
          </a:xfrm>
        </p:spPr>
        <p:txBody>
          <a:bodyPr/>
          <a:lstStyle/>
          <a:p>
            <a:pPr algn="ctr"/>
            <a:r>
              <a:rPr lang="cs-CZ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2022</a:t>
            </a:r>
            <a:endParaRPr lang="en-GB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3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5A3C39-B0E0-AB7B-08DB-55723361194E}"/>
              </a:ext>
            </a:extLst>
          </p:cNvPr>
          <p:cNvSpPr/>
          <p:nvPr/>
        </p:nvSpPr>
        <p:spPr>
          <a:xfrm>
            <a:off x="1476897" y="2101303"/>
            <a:ext cx="8860061" cy="4025151"/>
          </a:xfrm>
          <a:prstGeom prst="roundRect">
            <a:avLst>
              <a:gd name="adj" fmla="val 1330"/>
            </a:avLst>
          </a:prstGeom>
          <a:solidFill>
            <a:srgbClr val="ECF9F8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A9FA34-AC1C-7792-09FA-2D89080B05C6}"/>
              </a:ext>
            </a:extLst>
          </p:cNvPr>
          <p:cNvSpPr/>
          <p:nvPr/>
        </p:nvSpPr>
        <p:spPr>
          <a:xfrm>
            <a:off x="1997940" y="2564118"/>
            <a:ext cx="2779951" cy="2462213"/>
          </a:xfrm>
          <a:prstGeom prst="roundRect">
            <a:avLst>
              <a:gd name="adj" fmla="val 13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AD79CA-F633-DAE5-5EC3-7D80ADD0923F}"/>
              </a:ext>
            </a:extLst>
          </p:cNvPr>
          <p:cNvSpPr/>
          <p:nvPr/>
        </p:nvSpPr>
        <p:spPr>
          <a:xfrm>
            <a:off x="1016404" y="1592631"/>
            <a:ext cx="9780783" cy="4935338"/>
          </a:xfrm>
          <a:prstGeom prst="roundRect">
            <a:avLst>
              <a:gd name="adj" fmla="val 133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REST API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977595-23DD-673C-9331-10747DD8F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11" y="1132138"/>
            <a:ext cx="920986" cy="9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5AD5AB8-14B8-1C57-C91A-4FAF9AED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685" y="2254863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D6959DD-6F46-0998-CA16-D07195D4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148" y="2830497"/>
            <a:ext cx="762404" cy="76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CBDB51-2037-CFF7-6EEE-7D11EBD9FA16}"/>
              </a:ext>
            </a:extLst>
          </p:cNvPr>
          <p:cNvSpPr/>
          <p:nvPr/>
        </p:nvSpPr>
        <p:spPr>
          <a:xfrm>
            <a:off x="8002357" y="4522839"/>
            <a:ext cx="1755743" cy="1112723"/>
          </a:xfrm>
          <a:prstGeom prst="roundRect">
            <a:avLst>
              <a:gd name="adj" fmla="val 1330"/>
            </a:avLst>
          </a:prstGeom>
          <a:solidFill>
            <a:srgbClr val="F6F4DD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BFC5EA3-0297-6240-D736-BA48113F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101" y="4211942"/>
            <a:ext cx="618510" cy="6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E56423-40F6-B011-C030-F2694FF9284B}"/>
              </a:ext>
            </a:extLst>
          </p:cNvPr>
          <p:cNvSpPr txBox="1"/>
          <p:nvPr/>
        </p:nvSpPr>
        <p:spPr>
          <a:xfrm>
            <a:off x="1997940" y="2258509"/>
            <a:ext cx="277995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AB86B-1A86-EAE5-012D-61428610D432}"/>
              </a:ext>
            </a:extLst>
          </p:cNvPr>
          <p:cNvSpPr txBox="1"/>
          <p:nvPr/>
        </p:nvSpPr>
        <p:spPr>
          <a:xfrm>
            <a:off x="8002357" y="4215685"/>
            <a:ext cx="1755743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CHEF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15834-7231-3A6F-F5A0-EA9A48A33296}"/>
              </a:ext>
            </a:extLst>
          </p:cNvPr>
          <p:cNvSpPr txBox="1"/>
          <p:nvPr/>
        </p:nvSpPr>
        <p:spPr>
          <a:xfrm>
            <a:off x="1476897" y="1790241"/>
            <a:ext cx="8860061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RESTAURANT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F0E311-BBAB-11B7-4E98-3624306BF0F0}"/>
              </a:ext>
            </a:extLst>
          </p:cNvPr>
          <p:cNvSpPr txBox="1"/>
          <p:nvPr/>
        </p:nvSpPr>
        <p:spPr>
          <a:xfrm>
            <a:off x="1016405" y="1286100"/>
            <a:ext cx="9780782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VILLAGE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219E16-2DF1-424F-B83B-440DF198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139" y="1717153"/>
            <a:ext cx="761729" cy="7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59EF59-AE0E-DAFF-8A56-1C0666986A0E}"/>
              </a:ext>
            </a:extLst>
          </p:cNvPr>
          <p:cNvSpPr txBox="1"/>
          <p:nvPr/>
        </p:nvSpPr>
        <p:spPr>
          <a:xfrm>
            <a:off x="2170498" y="2650216"/>
            <a:ext cx="2470697" cy="246221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MEAL</a:t>
            </a:r>
            <a:endParaRPr lang="en-CZ" sz="1100" b="1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DRINK</a:t>
            </a: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BILL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23C553-E792-F34B-5191-745C13F72000}"/>
              </a:ext>
            </a:extLst>
          </p:cNvPr>
          <p:cNvSpPr/>
          <p:nvPr/>
        </p:nvSpPr>
        <p:spPr>
          <a:xfrm>
            <a:off x="2650430" y="4204476"/>
            <a:ext cx="1046739" cy="18585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76C38A-A7F5-0E45-3E56-738DD035EFBF}"/>
              </a:ext>
            </a:extLst>
          </p:cNvPr>
          <p:cNvCxnSpPr>
            <a:cxnSpLocks/>
            <a:stCxn id="2" idx="3"/>
            <a:endCxn id="1032" idx="1"/>
          </p:cNvCxnSpPr>
          <p:nvPr/>
        </p:nvCxnSpPr>
        <p:spPr>
          <a:xfrm flipV="1">
            <a:off x="3697169" y="3211699"/>
            <a:ext cx="2285979" cy="1085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D10029-789E-4A74-E62E-E906E2E50184}"/>
              </a:ext>
            </a:extLst>
          </p:cNvPr>
          <p:cNvSpPr/>
          <p:nvPr/>
        </p:nvSpPr>
        <p:spPr>
          <a:xfrm>
            <a:off x="1592630" y="2213006"/>
            <a:ext cx="3645753" cy="3422556"/>
          </a:xfrm>
          <a:prstGeom prst="roundRect">
            <a:avLst>
              <a:gd name="adj" fmla="val 133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5271F6-BEF1-39B4-409C-C726013AC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660" y="5262499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170AC6-1D7E-DCE2-92CF-4728FA194E4F}"/>
              </a:ext>
            </a:extLst>
          </p:cNvPr>
          <p:cNvSpPr txBox="1"/>
          <p:nvPr/>
        </p:nvSpPr>
        <p:spPr>
          <a:xfrm>
            <a:off x="3405846" y="5653624"/>
            <a:ext cx="182906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6C0D26-5C5E-0BF9-E668-FC53531E4F92}"/>
              </a:ext>
            </a:extLst>
          </p:cNvPr>
          <p:cNvCxnSpPr>
            <a:cxnSpLocks/>
            <a:stCxn id="1032" idx="3"/>
            <a:endCxn id="11" idx="1"/>
          </p:cNvCxnSpPr>
          <p:nvPr/>
        </p:nvCxnSpPr>
        <p:spPr>
          <a:xfrm flipV="1">
            <a:off x="6745552" y="3198190"/>
            <a:ext cx="1256804" cy="135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D00270-8FAF-6190-1AE4-2AB7454DBCDA}"/>
              </a:ext>
            </a:extLst>
          </p:cNvPr>
          <p:cNvSpPr txBox="1"/>
          <p:nvPr/>
        </p:nvSpPr>
        <p:spPr>
          <a:xfrm>
            <a:off x="8071615" y="4779118"/>
            <a:ext cx="1555794" cy="6001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WAITTING 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102E291-581E-0B85-5BFF-F740FBD3DC11}"/>
              </a:ext>
            </a:extLst>
          </p:cNvPr>
          <p:cNvSpPr/>
          <p:nvPr/>
        </p:nvSpPr>
        <p:spPr>
          <a:xfrm>
            <a:off x="8002356" y="2641828"/>
            <a:ext cx="1755743" cy="1112723"/>
          </a:xfrm>
          <a:prstGeom prst="roundRect">
            <a:avLst>
              <a:gd name="adj" fmla="val 1330"/>
            </a:avLst>
          </a:prstGeom>
          <a:solidFill>
            <a:srgbClr val="F2F2F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F82328B-4E0A-E4B1-3272-F3B9C0857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9" y="2329287"/>
            <a:ext cx="618511" cy="6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358229F-FA28-B3A3-30B4-4F10E7F1E22D}"/>
              </a:ext>
            </a:extLst>
          </p:cNvPr>
          <p:cNvSpPr txBox="1"/>
          <p:nvPr/>
        </p:nvSpPr>
        <p:spPr>
          <a:xfrm>
            <a:off x="8199322" y="2339539"/>
            <a:ext cx="154919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CASH REGISTER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094761-71EA-AA17-8B69-FEE655D41D78}"/>
              </a:ext>
            </a:extLst>
          </p:cNvPr>
          <p:cNvSpPr txBox="1"/>
          <p:nvPr/>
        </p:nvSpPr>
        <p:spPr>
          <a:xfrm>
            <a:off x="8102330" y="2813468"/>
            <a:ext cx="1555794" cy="7694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BILL</a:t>
            </a:r>
          </a:p>
          <a:p>
            <a:pPr algn="ctr"/>
            <a:r>
              <a:rPr lang="en-CZ" sz="11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 GENERATING **</a:t>
            </a:r>
          </a:p>
          <a:p>
            <a:pPr algn="ctr"/>
            <a:r>
              <a:rPr lang="en-CZ" sz="11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 GENERATING **</a:t>
            </a:r>
          </a:p>
          <a:p>
            <a:pPr algn="ctr"/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DONE</a:t>
            </a:r>
          </a:p>
        </p:txBody>
      </p:sp>
      <p:pic>
        <p:nvPicPr>
          <p:cNvPr id="32" name="Picture 8">
            <a:extLst>
              <a:ext uri="{FF2B5EF4-FFF2-40B4-BE49-F238E27FC236}">
                <a16:creationId xmlns:a16="http://schemas.microsoft.com/office/drawing/2014/main" id="{1AB07BBC-BAFA-60E5-30BB-9A6BB85C3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148" y="4204079"/>
            <a:ext cx="762404" cy="76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5FB821-1926-7B5E-EF22-0C121397DA50}"/>
              </a:ext>
            </a:extLst>
          </p:cNvPr>
          <p:cNvCxnSpPr>
            <a:cxnSpLocks/>
          </p:cNvCxnSpPr>
          <p:nvPr/>
        </p:nvCxnSpPr>
        <p:spPr>
          <a:xfrm flipH="1">
            <a:off x="6660403" y="3388757"/>
            <a:ext cx="1341951" cy="1043964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385790-6E11-AF17-BE61-8FC4AD986375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5234910" y="4585281"/>
            <a:ext cx="748238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222" name="Picture 6">
            <a:extLst>
              <a:ext uri="{FF2B5EF4-FFF2-40B4-BE49-F238E27FC236}">
                <a16:creationId xmlns:a16="http://schemas.microsoft.com/office/drawing/2014/main" id="{66A83E8D-2E45-0875-E64D-629AD90AC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303" y="4322095"/>
            <a:ext cx="468245" cy="46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3F0BF5B-4199-A67F-919A-66B68258B629}"/>
              </a:ext>
            </a:extLst>
          </p:cNvPr>
          <p:cNvSpPr txBox="1"/>
          <p:nvPr/>
        </p:nvSpPr>
        <p:spPr>
          <a:xfrm rot="19296933">
            <a:off x="6673993" y="3644612"/>
            <a:ext cx="141734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Z" sz="7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CONTENT: BILLED AMOUNT</a:t>
            </a:r>
          </a:p>
        </p:txBody>
      </p:sp>
    </p:spTree>
    <p:extLst>
      <p:ext uri="{BB962C8B-B14F-4D97-AF65-F5344CB8AC3E}">
        <p14:creationId xmlns:p14="http://schemas.microsoft.com/office/powerpoint/2010/main" val="2378124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5A3C39-B0E0-AB7B-08DB-55723361194E}"/>
              </a:ext>
            </a:extLst>
          </p:cNvPr>
          <p:cNvSpPr/>
          <p:nvPr/>
        </p:nvSpPr>
        <p:spPr>
          <a:xfrm>
            <a:off x="1476897" y="2101303"/>
            <a:ext cx="8860061" cy="4025151"/>
          </a:xfrm>
          <a:prstGeom prst="roundRect">
            <a:avLst>
              <a:gd name="adj" fmla="val 1330"/>
            </a:avLst>
          </a:prstGeom>
          <a:solidFill>
            <a:srgbClr val="ECF9F8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A9FA34-AC1C-7792-09FA-2D89080B05C6}"/>
              </a:ext>
            </a:extLst>
          </p:cNvPr>
          <p:cNvSpPr/>
          <p:nvPr/>
        </p:nvSpPr>
        <p:spPr>
          <a:xfrm>
            <a:off x="1997940" y="2564118"/>
            <a:ext cx="2779951" cy="2462213"/>
          </a:xfrm>
          <a:prstGeom prst="roundRect">
            <a:avLst>
              <a:gd name="adj" fmla="val 13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AD79CA-F633-DAE5-5EC3-7D80ADD0923F}"/>
              </a:ext>
            </a:extLst>
          </p:cNvPr>
          <p:cNvSpPr/>
          <p:nvPr/>
        </p:nvSpPr>
        <p:spPr>
          <a:xfrm>
            <a:off x="1016404" y="1592631"/>
            <a:ext cx="9780783" cy="4935338"/>
          </a:xfrm>
          <a:prstGeom prst="roundRect">
            <a:avLst>
              <a:gd name="adj" fmla="val 133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REST API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977595-23DD-673C-9331-10747DD8F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11" y="1132138"/>
            <a:ext cx="920986" cy="9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5AD5AB8-14B8-1C57-C91A-4FAF9AED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685" y="2254863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D6959DD-6F46-0998-CA16-D07195D4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148" y="2830497"/>
            <a:ext cx="762404" cy="76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CBDB51-2037-CFF7-6EEE-7D11EBD9FA16}"/>
              </a:ext>
            </a:extLst>
          </p:cNvPr>
          <p:cNvSpPr/>
          <p:nvPr/>
        </p:nvSpPr>
        <p:spPr>
          <a:xfrm>
            <a:off x="8002357" y="4522839"/>
            <a:ext cx="1755743" cy="1112723"/>
          </a:xfrm>
          <a:prstGeom prst="roundRect">
            <a:avLst>
              <a:gd name="adj" fmla="val 1330"/>
            </a:avLst>
          </a:prstGeom>
          <a:solidFill>
            <a:srgbClr val="F6F4DD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BFC5EA3-0297-6240-D736-BA48113F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101" y="4211942"/>
            <a:ext cx="618510" cy="6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E56423-40F6-B011-C030-F2694FF9284B}"/>
              </a:ext>
            </a:extLst>
          </p:cNvPr>
          <p:cNvSpPr txBox="1"/>
          <p:nvPr/>
        </p:nvSpPr>
        <p:spPr>
          <a:xfrm>
            <a:off x="1997940" y="2258509"/>
            <a:ext cx="277995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AB86B-1A86-EAE5-012D-61428610D432}"/>
              </a:ext>
            </a:extLst>
          </p:cNvPr>
          <p:cNvSpPr txBox="1"/>
          <p:nvPr/>
        </p:nvSpPr>
        <p:spPr>
          <a:xfrm>
            <a:off x="8002357" y="4215685"/>
            <a:ext cx="1755743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CHEF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15834-7231-3A6F-F5A0-EA9A48A33296}"/>
              </a:ext>
            </a:extLst>
          </p:cNvPr>
          <p:cNvSpPr txBox="1"/>
          <p:nvPr/>
        </p:nvSpPr>
        <p:spPr>
          <a:xfrm>
            <a:off x="1476897" y="1790241"/>
            <a:ext cx="8860061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RESTAURANT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F0E311-BBAB-11B7-4E98-3624306BF0F0}"/>
              </a:ext>
            </a:extLst>
          </p:cNvPr>
          <p:cNvSpPr txBox="1"/>
          <p:nvPr/>
        </p:nvSpPr>
        <p:spPr>
          <a:xfrm>
            <a:off x="1016405" y="1286100"/>
            <a:ext cx="9780782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VILLAGE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219E16-2DF1-424F-B83B-440DF198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139" y="1717153"/>
            <a:ext cx="761729" cy="7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59EF59-AE0E-DAFF-8A56-1C0666986A0E}"/>
              </a:ext>
            </a:extLst>
          </p:cNvPr>
          <p:cNvSpPr txBox="1"/>
          <p:nvPr/>
        </p:nvSpPr>
        <p:spPr>
          <a:xfrm>
            <a:off x="2170498" y="2650216"/>
            <a:ext cx="2470697" cy="246221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MEAL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MEAL</a:t>
            </a:r>
            <a:endParaRPr lang="en-CZ" sz="1100" b="1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DRINK</a:t>
            </a: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BILL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23C553-E792-F34B-5191-745C13F72000}"/>
              </a:ext>
            </a:extLst>
          </p:cNvPr>
          <p:cNvSpPr/>
          <p:nvPr/>
        </p:nvSpPr>
        <p:spPr>
          <a:xfrm>
            <a:off x="2650430" y="4371834"/>
            <a:ext cx="1491620" cy="18585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76C38A-A7F5-0E45-3E56-738DD035EFBF}"/>
              </a:ext>
            </a:extLst>
          </p:cNvPr>
          <p:cNvCxnSpPr>
            <a:cxnSpLocks/>
            <a:stCxn id="2" idx="3"/>
            <a:endCxn id="1032" idx="1"/>
          </p:cNvCxnSpPr>
          <p:nvPr/>
        </p:nvCxnSpPr>
        <p:spPr>
          <a:xfrm flipV="1">
            <a:off x="4142050" y="3211699"/>
            <a:ext cx="1841098" cy="12530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D10029-789E-4A74-E62E-E906E2E50184}"/>
              </a:ext>
            </a:extLst>
          </p:cNvPr>
          <p:cNvSpPr/>
          <p:nvPr/>
        </p:nvSpPr>
        <p:spPr>
          <a:xfrm>
            <a:off x="1592630" y="2213006"/>
            <a:ext cx="3645753" cy="3422556"/>
          </a:xfrm>
          <a:prstGeom prst="roundRect">
            <a:avLst>
              <a:gd name="adj" fmla="val 133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5271F6-BEF1-39B4-409C-C726013AC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660" y="5262499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170AC6-1D7E-DCE2-92CF-4728FA194E4F}"/>
              </a:ext>
            </a:extLst>
          </p:cNvPr>
          <p:cNvSpPr txBox="1"/>
          <p:nvPr/>
        </p:nvSpPr>
        <p:spPr>
          <a:xfrm>
            <a:off x="3405846" y="5653624"/>
            <a:ext cx="182906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6C0D26-5C5E-0BF9-E668-FC53531E4F92}"/>
              </a:ext>
            </a:extLst>
          </p:cNvPr>
          <p:cNvCxnSpPr>
            <a:cxnSpLocks/>
            <a:stCxn id="1032" idx="3"/>
            <a:endCxn id="11" idx="1"/>
          </p:cNvCxnSpPr>
          <p:nvPr/>
        </p:nvCxnSpPr>
        <p:spPr>
          <a:xfrm flipV="1">
            <a:off x="6745552" y="3198190"/>
            <a:ext cx="1256804" cy="135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D00270-8FAF-6190-1AE4-2AB7454DBCDA}"/>
              </a:ext>
            </a:extLst>
          </p:cNvPr>
          <p:cNvSpPr txBox="1"/>
          <p:nvPr/>
        </p:nvSpPr>
        <p:spPr>
          <a:xfrm>
            <a:off x="8071615" y="4779118"/>
            <a:ext cx="1555794" cy="6001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WAITTING 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102E291-581E-0B85-5BFF-F740FBD3DC11}"/>
              </a:ext>
            </a:extLst>
          </p:cNvPr>
          <p:cNvSpPr/>
          <p:nvPr/>
        </p:nvSpPr>
        <p:spPr>
          <a:xfrm>
            <a:off x="8002356" y="2641828"/>
            <a:ext cx="1755743" cy="1112723"/>
          </a:xfrm>
          <a:prstGeom prst="roundRect">
            <a:avLst>
              <a:gd name="adj" fmla="val 1330"/>
            </a:avLst>
          </a:prstGeom>
          <a:solidFill>
            <a:srgbClr val="F2F2F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F82328B-4E0A-E4B1-3272-F3B9C0857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9" y="2329287"/>
            <a:ext cx="618511" cy="6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358229F-FA28-B3A3-30B4-4F10E7F1E22D}"/>
              </a:ext>
            </a:extLst>
          </p:cNvPr>
          <p:cNvSpPr txBox="1"/>
          <p:nvPr/>
        </p:nvSpPr>
        <p:spPr>
          <a:xfrm>
            <a:off x="8199322" y="2339539"/>
            <a:ext cx="154919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CASH REGISTER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094761-71EA-AA17-8B69-FEE655D41D78}"/>
              </a:ext>
            </a:extLst>
          </p:cNvPr>
          <p:cNvSpPr txBox="1"/>
          <p:nvPr/>
        </p:nvSpPr>
        <p:spPr>
          <a:xfrm>
            <a:off x="8102330" y="2798081"/>
            <a:ext cx="1555794" cy="80021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PAYMENT</a:t>
            </a:r>
            <a:b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8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 CHECKING AMMOUNT **</a:t>
            </a:r>
            <a:endParaRPr lang="en-CZ" sz="1100" b="1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CZ" sz="8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 BALANCE = 0 **</a:t>
            </a:r>
            <a:br>
              <a:rPr lang="en-CZ" sz="8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8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 TRANSACTION DONE **</a:t>
            </a:r>
          </a:p>
          <a:p>
            <a:pPr algn="ctr"/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DONE</a:t>
            </a:r>
          </a:p>
        </p:txBody>
      </p:sp>
      <p:pic>
        <p:nvPicPr>
          <p:cNvPr id="32" name="Picture 8">
            <a:extLst>
              <a:ext uri="{FF2B5EF4-FFF2-40B4-BE49-F238E27FC236}">
                <a16:creationId xmlns:a16="http://schemas.microsoft.com/office/drawing/2014/main" id="{1AB07BBC-BAFA-60E5-30BB-9A6BB85C3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148" y="4204079"/>
            <a:ext cx="762404" cy="76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5FB821-1926-7B5E-EF22-0C121397DA50}"/>
              </a:ext>
            </a:extLst>
          </p:cNvPr>
          <p:cNvCxnSpPr>
            <a:cxnSpLocks/>
          </p:cNvCxnSpPr>
          <p:nvPr/>
        </p:nvCxnSpPr>
        <p:spPr>
          <a:xfrm flipH="1">
            <a:off x="6660403" y="3388757"/>
            <a:ext cx="1341951" cy="1043964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385790-6E11-AF17-BE61-8FC4AD986375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5234910" y="4585281"/>
            <a:ext cx="748238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C7C9D89-CCE1-303C-66E2-BDAA5B9041B6}"/>
              </a:ext>
            </a:extLst>
          </p:cNvPr>
          <p:cNvSpPr txBox="1"/>
          <p:nvPr/>
        </p:nvSpPr>
        <p:spPr>
          <a:xfrm rot="19534442">
            <a:off x="4717827" y="3713010"/>
            <a:ext cx="105824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Z" sz="7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CONTENT: AMOUNT</a:t>
            </a:r>
          </a:p>
        </p:txBody>
      </p:sp>
    </p:spTree>
    <p:extLst>
      <p:ext uri="{BB962C8B-B14F-4D97-AF65-F5344CB8AC3E}">
        <p14:creationId xmlns:p14="http://schemas.microsoft.com/office/powerpoint/2010/main" val="3372469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REST API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FBE38E-DEC3-BE41-A343-2FF1ECAD0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8576" y="2774821"/>
            <a:ext cx="1314847" cy="1314847"/>
          </a:xfr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7AF4F69-5AF4-F24D-B1ED-E6D4E11AA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4800" y="1108145"/>
            <a:ext cx="990600" cy="990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3A7216F-E44D-704E-8EC0-10EEE48BF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4800" y="2441645"/>
            <a:ext cx="990600" cy="990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DAA4D3B-DFAF-6B4A-8CEB-BF2D8FF8D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4800" y="3775145"/>
            <a:ext cx="990600" cy="990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F3C80C6-F8B7-E847-8782-C807E9D8E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4800" y="5108645"/>
            <a:ext cx="990600" cy="9906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6D984F0-C11B-2144-8501-51388FB30C03}"/>
              </a:ext>
            </a:extLst>
          </p:cNvPr>
          <p:cNvGrpSpPr/>
          <p:nvPr/>
        </p:nvGrpSpPr>
        <p:grpSpPr>
          <a:xfrm>
            <a:off x="9626599" y="2441645"/>
            <a:ext cx="1117602" cy="2273300"/>
            <a:chOff x="8772082" y="2654299"/>
            <a:chExt cx="1117602" cy="22733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E0A3AE1-DEAD-FD4F-A0D0-5B0297E258E6}"/>
                </a:ext>
              </a:extLst>
            </p:cNvPr>
            <p:cNvSpPr/>
            <p:nvPr/>
          </p:nvSpPr>
          <p:spPr>
            <a:xfrm>
              <a:off x="8826500" y="3749675"/>
              <a:ext cx="1009650" cy="88898"/>
            </a:xfrm>
            <a:prstGeom prst="roundRect">
              <a:avLst>
                <a:gd name="adj" fmla="val 0"/>
              </a:avLst>
            </a:prstGeom>
            <a:solidFill>
              <a:srgbClr val="296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9A7FD09-A132-FB4C-AE54-641CEA370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72083" y="2654299"/>
              <a:ext cx="1117601" cy="1117601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53D27AE0-558F-5C48-99D1-1F0F7D04F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72082" y="3809998"/>
              <a:ext cx="1117601" cy="111760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81137A7-1BC6-5F45-9F01-339002D6F5FB}"/>
              </a:ext>
            </a:extLst>
          </p:cNvPr>
          <p:cNvGrpSpPr/>
          <p:nvPr/>
        </p:nvGrpSpPr>
        <p:grpSpPr>
          <a:xfrm>
            <a:off x="2814049" y="1499536"/>
            <a:ext cx="2524991" cy="1716810"/>
            <a:chOff x="2763982" y="1784926"/>
            <a:chExt cx="2524991" cy="171681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45F15D-6488-7047-8FC2-DE0F75A78FB7}"/>
                </a:ext>
              </a:extLst>
            </p:cNvPr>
            <p:cNvCxnSpPr/>
            <p:nvPr/>
          </p:nvCxnSpPr>
          <p:spPr>
            <a:xfrm>
              <a:off x="2763982" y="1784926"/>
              <a:ext cx="2524991" cy="171681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A82D14-28E8-6D41-A646-55D3867D1940}"/>
                </a:ext>
              </a:extLst>
            </p:cNvPr>
            <p:cNvSpPr txBox="1"/>
            <p:nvPr/>
          </p:nvSpPr>
          <p:spPr>
            <a:xfrm rot="2042600">
              <a:off x="3693114" y="2261426"/>
              <a:ext cx="688568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1"/>
                  </a:solidFill>
                </a:rPr>
                <a:t>GET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A5803DE-D88E-6641-BB55-B5F8F0608FE4}"/>
              </a:ext>
            </a:extLst>
          </p:cNvPr>
          <p:cNvGrpSpPr/>
          <p:nvPr/>
        </p:nvGrpSpPr>
        <p:grpSpPr>
          <a:xfrm>
            <a:off x="2732809" y="2782591"/>
            <a:ext cx="2524991" cy="649654"/>
            <a:chOff x="2732809" y="2995246"/>
            <a:chExt cx="2524991" cy="6496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6483DC0-3625-EF44-BE77-8A883158AC04}"/>
                </a:ext>
              </a:extLst>
            </p:cNvPr>
            <p:cNvCxnSpPr>
              <a:cxnSpLocks/>
            </p:cNvCxnSpPr>
            <p:nvPr/>
          </p:nvCxnSpPr>
          <p:spPr>
            <a:xfrm>
              <a:off x="2732809" y="3149599"/>
              <a:ext cx="2524991" cy="49529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30979E2-DAE7-3C4E-8813-659CA23068AB}"/>
                </a:ext>
              </a:extLst>
            </p:cNvPr>
            <p:cNvSpPr txBox="1"/>
            <p:nvPr/>
          </p:nvSpPr>
          <p:spPr>
            <a:xfrm rot="677577">
              <a:off x="3476148" y="2995246"/>
              <a:ext cx="877070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2"/>
                  </a:solidFill>
                </a:rPr>
                <a:t>POST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F4B8977-F40A-334A-9DD1-D0869B3E51C0}"/>
              </a:ext>
            </a:extLst>
          </p:cNvPr>
          <p:cNvGrpSpPr/>
          <p:nvPr/>
        </p:nvGrpSpPr>
        <p:grpSpPr>
          <a:xfrm>
            <a:off x="2688390" y="3574565"/>
            <a:ext cx="2578525" cy="664772"/>
            <a:chOff x="2679275" y="3704027"/>
            <a:chExt cx="2578525" cy="664771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5E39153-9792-7A4B-A69A-89FAD40C88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9275" y="3749675"/>
              <a:ext cx="2578525" cy="619123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D91195E-8136-8F45-B3C0-44EC85A47C5D}"/>
                </a:ext>
              </a:extLst>
            </p:cNvPr>
            <p:cNvSpPr txBox="1"/>
            <p:nvPr/>
          </p:nvSpPr>
          <p:spPr>
            <a:xfrm rot="20766519">
              <a:off x="3436208" y="3704027"/>
              <a:ext cx="877070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3"/>
                  </a:solidFill>
                </a:rPr>
                <a:t>PUT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8197DC3-F8C1-8C41-B0D5-E8719560688D}"/>
              </a:ext>
            </a:extLst>
          </p:cNvPr>
          <p:cNvGrpSpPr/>
          <p:nvPr/>
        </p:nvGrpSpPr>
        <p:grpSpPr>
          <a:xfrm>
            <a:off x="2679275" y="3800701"/>
            <a:ext cx="2587640" cy="1803244"/>
            <a:chOff x="2679275" y="4013355"/>
            <a:chExt cx="2587640" cy="180324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AF4AC94-BA47-5849-9747-1E4D90677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9275" y="4013355"/>
              <a:ext cx="2587640" cy="1803244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C10FB4-CB64-BC43-A857-BD78655E9ED2}"/>
                </a:ext>
              </a:extLst>
            </p:cNvPr>
            <p:cNvSpPr txBox="1"/>
            <p:nvPr/>
          </p:nvSpPr>
          <p:spPr>
            <a:xfrm rot="19506271">
              <a:off x="3359250" y="4500912"/>
              <a:ext cx="1186757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5"/>
                  </a:solidFill>
                </a:rPr>
                <a:t>DELETE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9E22DD-B80F-6D4B-A6B0-07A46E86508A}"/>
              </a:ext>
            </a:extLst>
          </p:cNvPr>
          <p:cNvGrpSpPr/>
          <p:nvPr/>
        </p:nvGrpSpPr>
        <p:grpSpPr>
          <a:xfrm>
            <a:off x="6983480" y="2700289"/>
            <a:ext cx="2471458" cy="401894"/>
            <a:chOff x="6983480" y="2912944"/>
            <a:chExt cx="2471458" cy="40189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E2E749B-816B-C243-841F-83BB26249753}"/>
                </a:ext>
              </a:extLst>
            </p:cNvPr>
            <p:cNvCxnSpPr>
              <a:cxnSpLocks/>
            </p:cNvCxnSpPr>
            <p:nvPr/>
          </p:nvCxnSpPr>
          <p:spPr>
            <a:xfrm>
              <a:off x="6983480" y="3314837"/>
              <a:ext cx="2471458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A46ADFF-D24A-DB48-9670-6B7939054867}"/>
                </a:ext>
              </a:extLst>
            </p:cNvPr>
            <p:cNvSpPr txBox="1"/>
            <p:nvPr/>
          </p:nvSpPr>
          <p:spPr>
            <a:xfrm>
              <a:off x="7028206" y="2912944"/>
              <a:ext cx="2426732" cy="369332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bg1">
                      <a:lumMod val="75000"/>
                    </a:schemeClr>
                  </a:solidFill>
                </a:rPr>
                <a:t>HTTP REQUEST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864FD9-4742-3B44-A462-E5411954430A}"/>
              </a:ext>
            </a:extLst>
          </p:cNvPr>
          <p:cNvGrpSpPr/>
          <p:nvPr/>
        </p:nvGrpSpPr>
        <p:grpSpPr>
          <a:xfrm>
            <a:off x="6983480" y="3885836"/>
            <a:ext cx="2471458" cy="405391"/>
            <a:chOff x="6983480" y="4098490"/>
            <a:chExt cx="2471458" cy="405388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8F91429-1245-2B49-9508-DC3D4010F9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3480" y="4098490"/>
              <a:ext cx="2471458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3D62090-69D2-8E4B-839B-B419747D3CCB}"/>
                </a:ext>
              </a:extLst>
            </p:cNvPr>
            <p:cNvSpPr txBox="1"/>
            <p:nvPr/>
          </p:nvSpPr>
          <p:spPr>
            <a:xfrm>
              <a:off x="7005841" y="4134546"/>
              <a:ext cx="2426732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 RESPONSE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7D78081-EEBC-D942-B919-5ADBCB7B05DC}"/>
              </a:ext>
            </a:extLst>
          </p:cNvPr>
          <p:cNvCxnSpPr>
            <a:cxnSpLocks/>
          </p:cNvCxnSpPr>
          <p:nvPr/>
        </p:nvCxnSpPr>
        <p:spPr>
          <a:xfrm flipH="1">
            <a:off x="2695806" y="3912691"/>
            <a:ext cx="2612249" cy="1849428"/>
          </a:xfrm>
          <a:prstGeom prst="straightConnector1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1A7FA13-B1D8-284E-AB64-2EF80BBE73B2}"/>
              </a:ext>
            </a:extLst>
          </p:cNvPr>
          <p:cNvCxnSpPr>
            <a:cxnSpLocks/>
          </p:cNvCxnSpPr>
          <p:nvPr/>
        </p:nvCxnSpPr>
        <p:spPr>
          <a:xfrm flipH="1">
            <a:off x="2732659" y="3727965"/>
            <a:ext cx="2525141" cy="623362"/>
          </a:xfrm>
          <a:prstGeom prst="straightConnector1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4FC912D-AF21-E14F-8C6A-3D5217CB2186}"/>
              </a:ext>
            </a:extLst>
          </p:cNvPr>
          <p:cNvCxnSpPr>
            <a:cxnSpLocks/>
          </p:cNvCxnSpPr>
          <p:nvPr/>
        </p:nvCxnSpPr>
        <p:spPr>
          <a:xfrm flipH="1" flipV="1">
            <a:off x="2723544" y="3069622"/>
            <a:ext cx="2484975" cy="457081"/>
          </a:xfrm>
          <a:prstGeom prst="straightConnector1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6AF9D7B-CCEC-B540-A907-BAA5311ED70E}"/>
              </a:ext>
            </a:extLst>
          </p:cNvPr>
          <p:cNvCxnSpPr>
            <a:cxnSpLocks/>
          </p:cNvCxnSpPr>
          <p:nvPr/>
        </p:nvCxnSpPr>
        <p:spPr>
          <a:xfrm flipH="1" flipV="1">
            <a:off x="2723544" y="1617899"/>
            <a:ext cx="2521978" cy="1677534"/>
          </a:xfrm>
          <a:prstGeom prst="straightConnector1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Rounded Rectangle 1029">
            <a:extLst>
              <a:ext uri="{FF2B5EF4-FFF2-40B4-BE49-F238E27FC236}">
                <a16:creationId xmlns:a16="http://schemas.microsoft.com/office/drawing/2014/main" id="{270E47C1-B4CA-4E4F-AC68-32C9D1609591}"/>
              </a:ext>
            </a:extLst>
          </p:cNvPr>
          <p:cNvSpPr/>
          <p:nvPr/>
        </p:nvSpPr>
        <p:spPr>
          <a:xfrm>
            <a:off x="1574800" y="6235461"/>
            <a:ext cx="9115867" cy="336559"/>
          </a:xfrm>
          <a:prstGeom prst="roundRect">
            <a:avLst>
              <a:gd name="adj" fmla="val 10349"/>
            </a:avLst>
          </a:prstGeom>
          <a:solidFill>
            <a:srgbClr val="07426D"/>
          </a:solidFill>
          <a:ln>
            <a:solidFill>
              <a:srgbClr val="074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sz="1600" dirty="0"/>
              <a:t>JSON | XML | HTML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0D2B988-5AC8-7647-9EAC-521DAD08C806}"/>
              </a:ext>
            </a:extLst>
          </p:cNvPr>
          <p:cNvSpPr txBox="1"/>
          <p:nvPr/>
        </p:nvSpPr>
        <p:spPr>
          <a:xfrm>
            <a:off x="2970589" y="5497483"/>
            <a:ext cx="2426732" cy="369333"/>
          </a:xfrm>
          <a:prstGeom prst="rect">
            <a:avLst/>
          </a:prstGeom>
          <a:ln>
            <a:noFill/>
            <a:prstDash val="sysDot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Z" b="1" dirty="0">
                <a:solidFill>
                  <a:schemeClr val="bg1">
                    <a:lumMod val="75000"/>
                  </a:schemeClr>
                </a:solidFill>
              </a:rPr>
              <a:t>*PATCH</a:t>
            </a:r>
          </a:p>
        </p:txBody>
      </p:sp>
    </p:spTree>
    <p:extLst>
      <p:ext uri="{BB962C8B-B14F-4D97-AF65-F5344CB8AC3E}">
        <p14:creationId xmlns:p14="http://schemas.microsoft.com/office/powerpoint/2010/main" val="371484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0" animBg="1"/>
      <p:bldP spid="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1448-2120-4F40-BFF8-860D0D813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IT CAN HELP ME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157627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F92C21-6E5A-A344-B08F-729D832D1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6901" y="3385860"/>
            <a:ext cx="979395" cy="9793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HOW IT CAN HELP 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256D4-6FFA-1847-B9B3-B6B972ECB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7981" y="2643981"/>
            <a:ext cx="1316038" cy="1316038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251EE9D-BB8B-5E4E-B003-DA0E1BE29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1288898"/>
            <a:ext cx="990600" cy="990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3E56CFD-DC92-A742-9AF3-385E18997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2522260"/>
            <a:ext cx="990600" cy="990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1736F10-4412-E74E-B2C6-28CACA984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3755622"/>
            <a:ext cx="990600" cy="990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18270DE-F278-4647-B960-099A566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4988984"/>
            <a:ext cx="990600" cy="9906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22" y="1779302"/>
            <a:ext cx="742958" cy="742958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22" y="5310728"/>
            <a:ext cx="742958" cy="742958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004" y="1165730"/>
            <a:ext cx="742958" cy="742958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734" y="5777960"/>
            <a:ext cx="748228" cy="742958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863" y="4776776"/>
            <a:ext cx="742958" cy="742958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39" y="3923187"/>
            <a:ext cx="742958" cy="742958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497" y="2995527"/>
            <a:ext cx="742958" cy="742958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863" y="2328995"/>
            <a:ext cx="742958" cy="74295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981E83-FDE6-7740-AE26-C9E482DC33F4}"/>
              </a:ext>
            </a:extLst>
          </p:cNvPr>
          <p:cNvCxnSpPr>
            <a:cxnSpLocks/>
          </p:cNvCxnSpPr>
          <p:nvPr/>
        </p:nvCxnSpPr>
        <p:spPr>
          <a:xfrm>
            <a:off x="2705100" y="1784198"/>
            <a:ext cx="1460801" cy="144808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FA57D4-5001-FD47-800B-CBA4A29BA847}"/>
              </a:ext>
            </a:extLst>
          </p:cNvPr>
          <p:cNvCxnSpPr>
            <a:cxnSpLocks/>
          </p:cNvCxnSpPr>
          <p:nvPr/>
        </p:nvCxnSpPr>
        <p:spPr>
          <a:xfrm>
            <a:off x="2703020" y="2935609"/>
            <a:ext cx="1404243" cy="49240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AB61B4-2AFB-924C-8469-4E3494216C2F}"/>
              </a:ext>
            </a:extLst>
          </p:cNvPr>
          <p:cNvCxnSpPr>
            <a:cxnSpLocks/>
          </p:cNvCxnSpPr>
          <p:nvPr/>
        </p:nvCxnSpPr>
        <p:spPr>
          <a:xfrm flipV="1">
            <a:off x="2654803" y="3653267"/>
            <a:ext cx="1452460" cy="51606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1DDDE49-E68F-8547-9C0E-B24DAB172308}"/>
              </a:ext>
            </a:extLst>
          </p:cNvPr>
          <p:cNvCxnSpPr>
            <a:cxnSpLocks/>
          </p:cNvCxnSpPr>
          <p:nvPr/>
        </p:nvCxnSpPr>
        <p:spPr>
          <a:xfrm flipV="1">
            <a:off x="2654803" y="3849000"/>
            <a:ext cx="1533390" cy="149660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A44077A-28CD-274E-AEF6-1E39FBEFFBC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484019" y="2010014"/>
            <a:ext cx="2179018" cy="129198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5E10E65-D24E-0949-9BA1-A7472659607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484019" y="2537759"/>
            <a:ext cx="2796381" cy="76424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245502C-BD7D-984C-8ED8-3FAED4726D2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484019" y="2807712"/>
            <a:ext cx="3712168" cy="49428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92EFE86-2EE7-AF49-807D-7B4F500D757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84019" y="3302000"/>
            <a:ext cx="4628802" cy="10043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675582A-916E-484D-8649-6F8F893D06B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84019" y="3302000"/>
            <a:ext cx="4628802" cy="90392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50098E3-2E60-D84F-A690-308B5CD199B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84019" y="3302000"/>
            <a:ext cx="3712168" cy="139821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61F49F-C255-E046-96D2-B394BE04C9C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84019" y="3302000"/>
            <a:ext cx="2859556" cy="189250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C7C63C1-C71C-CF47-9C65-A91D7993397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84019" y="3302000"/>
            <a:ext cx="2179018" cy="2380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F462347-E231-0947-9E09-695C7E427CBB}"/>
              </a:ext>
            </a:extLst>
          </p:cNvPr>
          <p:cNvSpPr/>
          <p:nvPr/>
        </p:nvSpPr>
        <p:spPr>
          <a:xfrm>
            <a:off x="1468475" y="6231241"/>
            <a:ext cx="3847821" cy="336559"/>
          </a:xfrm>
          <a:prstGeom prst="roundRect">
            <a:avLst>
              <a:gd name="adj" fmla="val 1034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sz="1400" dirty="0"/>
              <a:t>GET| POST | PUT | UPDATE | DELETE</a:t>
            </a:r>
          </a:p>
        </p:txBody>
      </p:sp>
    </p:spTree>
    <p:extLst>
      <p:ext uri="{BB962C8B-B14F-4D97-AF65-F5344CB8AC3E}">
        <p14:creationId xmlns:p14="http://schemas.microsoft.com/office/powerpoint/2010/main" val="246992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HOW IT CAN HELP ME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866453F-599B-92DD-219C-910B2E48DBFC}"/>
              </a:ext>
            </a:extLst>
          </p:cNvPr>
          <p:cNvGrpSpPr/>
          <p:nvPr/>
        </p:nvGrpSpPr>
        <p:grpSpPr>
          <a:xfrm>
            <a:off x="331776" y="1896447"/>
            <a:ext cx="2426732" cy="1539740"/>
            <a:chOff x="719435" y="2139921"/>
            <a:chExt cx="2426732" cy="153974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26DF30C-88F7-479A-EE34-1AD3DD0B24B7}"/>
                </a:ext>
              </a:extLst>
            </p:cNvPr>
            <p:cNvSpPr txBox="1"/>
            <p:nvPr/>
          </p:nvSpPr>
          <p:spPr>
            <a:xfrm>
              <a:off x="719435" y="3310328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accent4"/>
                  </a:solidFill>
                </a:rPr>
                <a:t>LOGS</a:t>
              </a: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15805336-A2CC-A5AA-1604-93255DD1D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5620" y="2139921"/>
              <a:ext cx="974361" cy="974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7927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HOW IT CAN HELP 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2B786F-93C6-B951-CFC2-1D0A9C37B606}"/>
              </a:ext>
            </a:extLst>
          </p:cNvPr>
          <p:cNvGrpSpPr/>
          <p:nvPr/>
        </p:nvGrpSpPr>
        <p:grpSpPr>
          <a:xfrm>
            <a:off x="331776" y="1896447"/>
            <a:ext cx="2426732" cy="1539740"/>
            <a:chOff x="719435" y="2139921"/>
            <a:chExt cx="2426732" cy="15397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CC22CC-E04F-2550-BBDA-39F9F870A476}"/>
                </a:ext>
              </a:extLst>
            </p:cNvPr>
            <p:cNvSpPr txBox="1"/>
            <p:nvPr/>
          </p:nvSpPr>
          <p:spPr>
            <a:xfrm>
              <a:off x="719435" y="3310328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LOGS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D72BA60-E05E-E53C-5E38-C85096447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5620" y="2139921"/>
              <a:ext cx="974361" cy="97436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FE2C4D-ED7C-D41C-25E5-ABE4DB9736D7}"/>
              </a:ext>
            </a:extLst>
          </p:cNvPr>
          <p:cNvGrpSpPr/>
          <p:nvPr/>
        </p:nvGrpSpPr>
        <p:grpSpPr>
          <a:xfrm>
            <a:off x="2215458" y="3669667"/>
            <a:ext cx="2426732" cy="1557066"/>
            <a:chOff x="2758508" y="3709641"/>
            <a:chExt cx="2426732" cy="15570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A47DF1-2305-F551-DD59-26C2F459F458}"/>
                </a:ext>
              </a:extLst>
            </p:cNvPr>
            <p:cNvSpPr txBox="1"/>
            <p:nvPr/>
          </p:nvSpPr>
          <p:spPr>
            <a:xfrm>
              <a:off x="2758508" y="4897374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accent4"/>
                  </a:solidFill>
                </a:rPr>
                <a:t>INFORMATIONS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0E9C4C3-D48E-DC92-0D0B-94DDEEE1D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484693" y="3709641"/>
              <a:ext cx="974361" cy="974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226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HOW IT CAN HELP 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19A8E5-180F-9120-A376-347468C8456E}"/>
              </a:ext>
            </a:extLst>
          </p:cNvPr>
          <p:cNvGrpSpPr/>
          <p:nvPr/>
        </p:nvGrpSpPr>
        <p:grpSpPr>
          <a:xfrm>
            <a:off x="331776" y="1896447"/>
            <a:ext cx="2426732" cy="1539740"/>
            <a:chOff x="719435" y="2139921"/>
            <a:chExt cx="2426732" cy="15397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E11176-BCB2-B80A-BD56-3F99DF062FC5}"/>
                </a:ext>
              </a:extLst>
            </p:cNvPr>
            <p:cNvSpPr txBox="1"/>
            <p:nvPr/>
          </p:nvSpPr>
          <p:spPr>
            <a:xfrm>
              <a:off x="719435" y="3310328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LOGS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46F71B-7261-37C8-8ED7-8382BBFB5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5620" y="2139921"/>
              <a:ext cx="974361" cy="97436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72443E1-E9C9-277D-1CFB-F97A5650F17B}"/>
              </a:ext>
            </a:extLst>
          </p:cNvPr>
          <p:cNvGrpSpPr/>
          <p:nvPr/>
        </p:nvGrpSpPr>
        <p:grpSpPr>
          <a:xfrm>
            <a:off x="2215458" y="3669667"/>
            <a:ext cx="2426732" cy="1557066"/>
            <a:chOff x="2758508" y="3709641"/>
            <a:chExt cx="2426732" cy="15570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1FC815-4A55-8958-07DB-FD9C0A50D43A}"/>
                </a:ext>
              </a:extLst>
            </p:cNvPr>
            <p:cNvSpPr txBox="1"/>
            <p:nvPr/>
          </p:nvSpPr>
          <p:spPr>
            <a:xfrm>
              <a:off x="2758508" y="4897374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INFORMATIONS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097C01B-5A9E-CEC1-571B-8CA759963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484693" y="3709641"/>
              <a:ext cx="974361" cy="97436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ED1D27-E146-6E42-EA2E-3082E3302907}"/>
              </a:ext>
            </a:extLst>
          </p:cNvPr>
          <p:cNvGrpSpPr/>
          <p:nvPr/>
        </p:nvGrpSpPr>
        <p:grpSpPr>
          <a:xfrm>
            <a:off x="4012319" y="1893279"/>
            <a:ext cx="2426732" cy="1580094"/>
            <a:chOff x="4863532" y="2218238"/>
            <a:chExt cx="2426732" cy="158009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5B02A1-5F68-BBFF-6FE9-1ACDC90CA628}"/>
                </a:ext>
              </a:extLst>
            </p:cNvPr>
            <p:cNvSpPr txBox="1"/>
            <p:nvPr/>
          </p:nvSpPr>
          <p:spPr>
            <a:xfrm>
              <a:off x="4863532" y="3428999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accent4"/>
                  </a:solidFill>
                </a:rPr>
                <a:t>EXPORTS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F8C5250-B84E-80E2-8FBE-BF5577A1D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608819" y="2218238"/>
              <a:ext cx="974361" cy="974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475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HOW IT CAN HELP 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55AB4C-8415-377B-A4AD-16E8FCECDC56}"/>
              </a:ext>
            </a:extLst>
          </p:cNvPr>
          <p:cNvGrpSpPr/>
          <p:nvPr/>
        </p:nvGrpSpPr>
        <p:grpSpPr>
          <a:xfrm>
            <a:off x="331776" y="1896447"/>
            <a:ext cx="2426732" cy="1539740"/>
            <a:chOff x="719435" y="2139921"/>
            <a:chExt cx="2426732" cy="1539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84E8A8-7B46-030A-DBA7-D73C3B8E4363}"/>
                </a:ext>
              </a:extLst>
            </p:cNvPr>
            <p:cNvSpPr txBox="1"/>
            <p:nvPr/>
          </p:nvSpPr>
          <p:spPr>
            <a:xfrm>
              <a:off x="719435" y="3310328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LOGS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DA7CD17-F043-68F7-7037-960F662EA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5620" y="2139921"/>
              <a:ext cx="974361" cy="97436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F26C39-C1F0-EADE-31D1-06196FE5C55F}"/>
              </a:ext>
            </a:extLst>
          </p:cNvPr>
          <p:cNvGrpSpPr/>
          <p:nvPr/>
        </p:nvGrpSpPr>
        <p:grpSpPr>
          <a:xfrm>
            <a:off x="2215458" y="3669667"/>
            <a:ext cx="2426732" cy="1557066"/>
            <a:chOff x="2758508" y="3709641"/>
            <a:chExt cx="2426732" cy="155706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31EFC5-1942-2CFE-8E10-43DF7567E304}"/>
                </a:ext>
              </a:extLst>
            </p:cNvPr>
            <p:cNvSpPr txBox="1"/>
            <p:nvPr/>
          </p:nvSpPr>
          <p:spPr>
            <a:xfrm>
              <a:off x="2758508" y="4897374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INFORMATIONS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3F93752-6715-F62A-F7C4-458467539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484693" y="3709641"/>
              <a:ext cx="974361" cy="97436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8A760A-F030-39A3-83AC-60A7CC544BD5}"/>
              </a:ext>
            </a:extLst>
          </p:cNvPr>
          <p:cNvGrpSpPr/>
          <p:nvPr/>
        </p:nvGrpSpPr>
        <p:grpSpPr>
          <a:xfrm>
            <a:off x="4012319" y="1893279"/>
            <a:ext cx="2426732" cy="1580094"/>
            <a:chOff x="4863532" y="2218238"/>
            <a:chExt cx="2426732" cy="158009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E8E67C-4B3C-D93E-FB30-20DEA284BC52}"/>
                </a:ext>
              </a:extLst>
            </p:cNvPr>
            <p:cNvSpPr txBox="1"/>
            <p:nvPr/>
          </p:nvSpPr>
          <p:spPr>
            <a:xfrm>
              <a:off x="4863532" y="3428999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EXPORTS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0260ED1-640F-5B07-3356-4E9620129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608819" y="2218238"/>
              <a:ext cx="974361" cy="97436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77685B-57D0-998C-7161-A505C733F07E}"/>
              </a:ext>
            </a:extLst>
          </p:cNvPr>
          <p:cNvGrpSpPr/>
          <p:nvPr/>
        </p:nvGrpSpPr>
        <p:grpSpPr>
          <a:xfrm>
            <a:off x="5623812" y="3725760"/>
            <a:ext cx="2426732" cy="1500973"/>
            <a:chOff x="4863532" y="4553493"/>
            <a:chExt cx="2426732" cy="150097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F9B9C1-9CAD-1841-1998-E557DABD2CB5}"/>
                </a:ext>
              </a:extLst>
            </p:cNvPr>
            <p:cNvSpPr txBox="1"/>
            <p:nvPr/>
          </p:nvSpPr>
          <p:spPr>
            <a:xfrm>
              <a:off x="4863532" y="5685133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accent4"/>
                  </a:solidFill>
                </a:rPr>
                <a:t>AUDIT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E85CFF66-AA09-C211-6683-2ADB7DD47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5608819" y="4553493"/>
              <a:ext cx="974361" cy="974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4702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HOW IT CAN HELP 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27B4A8-5A04-A6D0-2348-B2042B1FFD4D}"/>
              </a:ext>
            </a:extLst>
          </p:cNvPr>
          <p:cNvGrpSpPr/>
          <p:nvPr/>
        </p:nvGrpSpPr>
        <p:grpSpPr>
          <a:xfrm>
            <a:off x="331776" y="1896447"/>
            <a:ext cx="2426732" cy="1539740"/>
            <a:chOff x="719435" y="2139921"/>
            <a:chExt cx="2426732" cy="15397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9CD56BF-BD4D-11F1-F7E3-B8DFB7063E5B}"/>
                </a:ext>
              </a:extLst>
            </p:cNvPr>
            <p:cNvSpPr txBox="1"/>
            <p:nvPr/>
          </p:nvSpPr>
          <p:spPr>
            <a:xfrm>
              <a:off x="719435" y="3310328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LOGS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975B631-9AD0-A0C3-BB7C-8C7B8C6F7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5620" y="2139921"/>
              <a:ext cx="974361" cy="97436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991F480-524E-5D80-C8FF-CC8F2C6AC8AE}"/>
              </a:ext>
            </a:extLst>
          </p:cNvPr>
          <p:cNvGrpSpPr/>
          <p:nvPr/>
        </p:nvGrpSpPr>
        <p:grpSpPr>
          <a:xfrm>
            <a:off x="2215458" y="3669667"/>
            <a:ext cx="2426732" cy="1557066"/>
            <a:chOff x="2758508" y="3709641"/>
            <a:chExt cx="2426732" cy="15570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D553BA-64B5-3A55-9D49-880F7FC8698C}"/>
                </a:ext>
              </a:extLst>
            </p:cNvPr>
            <p:cNvSpPr txBox="1"/>
            <p:nvPr/>
          </p:nvSpPr>
          <p:spPr>
            <a:xfrm>
              <a:off x="2758508" y="4897374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INFORMATIONS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B7633CD-6C87-083B-A72B-1C49967E0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484693" y="3709641"/>
              <a:ext cx="974361" cy="97436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681707-06CE-6EC5-E9C8-FD8BA76BF9AC}"/>
              </a:ext>
            </a:extLst>
          </p:cNvPr>
          <p:cNvGrpSpPr/>
          <p:nvPr/>
        </p:nvGrpSpPr>
        <p:grpSpPr>
          <a:xfrm>
            <a:off x="4012319" y="1893279"/>
            <a:ext cx="2426732" cy="1580094"/>
            <a:chOff x="4863532" y="2218238"/>
            <a:chExt cx="2426732" cy="158009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FA3B50-8D74-72E4-E943-80C2A59F3A81}"/>
                </a:ext>
              </a:extLst>
            </p:cNvPr>
            <p:cNvSpPr txBox="1"/>
            <p:nvPr/>
          </p:nvSpPr>
          <p:spPr>
            <a:xfrm>
              <a:off x="4863532" y="3428999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EXPORTS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1E9B6D4-E3AB-0D24-5FCE-B576AFDD9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608819" y="2218238"/>
              <a:ext cx="974361" cy="97436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429966-D75E-4A1E-3439-1792E2B613C8}"/>
              </a:ext>
            </a:extLst>
          </p:cNvPr>
          <p:cNvGrpSpPr/>
          <p:nvPr/>
        </p:nvGrpSpPr>
        <p:grpSpPr>
          <a:xfrm>
            <a:off x="7508350" y="1893279"/>
            <a:ext cx="2426732" cy="1658251"/>
            <a:chOff x="7006762" y="3712325"/>
            <a:chExt cx="2426732" cy="16582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8195A1-0F7B-C4ED-B700-C5A6A76527D8}"/>
                </a:ext>
              </a:extLst>
            </p:cNvPr>
            <p:cNvSpPr txBox="1"/>
            <p:nvPr/>
          </p:nvSpPr>
          <p:spPr>
            <a:xfrm>
              <a:off x="7006762" y="5001243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accent4"/>
                  </a:solidFill>
                </a:rPr>
                <a:t>DEPLOYMENT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F3443D1A-DCB9-5010-C10F-44B13FFE6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732948" y="3712325"/>
              <a:ext cx="974361" cy="97436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E4D480-6D84-417A-2471-B3DB606B08A4}"/>
              </a:ext>
            </a:extLst>
          </p:cNvPr>
          <p:cNvGrpSpPr/>
          <p:nvPr/>
        </p:nvGrpSpPr>
        <p:grpSpPr>
          <a:xfrm>
            <a:off x="5623812" y="3725760"/>
            <a:ext cx="2426732" cy="1500973"/>
            <a:chOff x="4863532" y="4553493"/>
            <a:chExt cx="2426732" cy="150097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C80B7D-4951-44D8-FD0B-F0140A86E1AB}"/>
                </a:ext>
              </a:extLst>
            </p:cNvPr>
            <p:cNvSpPr txBox="1"/>
            <p:nvPr/>
          </p:nvSpPr>
          <p:spPr>
            <a:xfrm>
              <a:off x="4863532" y="5685133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AUDIT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3457961C-2C5C-EE58-6B1F-DA8DBDEB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608819" y="4553493"/>
              <a:ext cx="974361" cy="974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4347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98CDE2DF-1CD4-4AA6-9C52-80D4732BD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97" y="-6152"/>
            <a:ext cx="12184022" cy="6864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8D9ACF-ACA8-4BBA-B4B3-9F7E0FA63F36}"/>
              </a:ext>
            </a:extLst>
          </p:cNvPr>
          <p:cNvSpPr txBox="1"/>
          <p:nvPr/>
        </p:nvSpPr>
        <p:spPr>
          <a:xfrm>
            <a:off x="9639394" y="7289717"/>
            <a:ext cx="2710472" cy="175432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Zkušenosti</a:t>
            </a:r>
            <a:b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analýza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Platform Lead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Portfolio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3BB74-9AB9-4250-AD95-11780453867C}"/>
              </a:ext>
            </a:extLst>
          </p:cNvPr>
          <p:cNvSpPr txBox="1"/>
          <p:nvPr/>
        </p:nvSpPr>
        <p:spPr>
          <a:xfrm>
            <a:off x="0" y="7135587"/>
            <a:ext cx="3224221" cy="175432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Zkušenosti</a:t>
            </a:r>
            <a:b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VBA programování</a:t>
            </a:r>
            <a:b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Platform konzultant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BI konzultant</a:t>
            </a: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BI školitel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BI mentor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AA4D0D0-7C9A-4B5C-B799-58B946E8E011}"/>
              </a:ext>
            </a:extLst>
          </p:cNvPr>
          <p:cNvSpPr/>
          <p:nvPr/>
        </p:nvSpPr>
        <p:spPr>
          <a:xfrm>
            <a:off x="-19666" y="1297215"/>
            <a:ext cx="4041059" cy="4346501"/>
          </a:xfrm>
          <a:custGeom>
            <a:avLst/>
            <a:gdLst>
              <a:gd name="connsiteX0" fmla="*/ 0 w 4021394"/>
              <a:gd name="connsiteY0" fmla="*/ 0 h 4267200"/>
              <a:gd name="connsiteX1" fmla="*/ 1710813 w 4021394"/>
              <a:gd name="connsiteY1" fmla="*/ 1199535 h 4267200"/>
              <a:gd name="connsiteX2" fmla="*/ 3323303 w 4021394"/>
              <a:gd name="connsiteY2" fmla="*/ 1661651 h 4267200"/>
              <a:gd name="connsiteX3" fmla="*/ 4021394 w 4021394"/>
              <a:gd name="connsiteY3" fmla="*/ 2546554 h 4267200"/>
              <a:gd name="connsiteX4" fmla="*/ 3814916 w 4021394"/>
              <a:gd name="connsiteY4" fmla="*/ 3932903 h 4267200"/>
              <a:gd name="connsiteX5" fmla="*/ 1602658 w 4021394"/>
              <a:gd name="connsiteY5" fmla="*/ 3401961 h 4267200"/>
              <a:gd name="connsiteX6" fmla="*/ 0 w 4021394"/>
              <a:gd name="connsiteY6" fmla="*/ 4267200 h 4267200"/>
              <a:gd name="connsiteX7" fmla="*/ 0 w 4021394"/>
              <a:gd name="connsiteY7" fmla="*/ 0 h 4267200"/>
              <a:gd name="connsiteX0" fmla="*/ 0 w 4021394"/>
              <a:gd name="connsiteY0" fmla="*/ 0 h 5565058"/>
              <a:gd name="connsiteX1" fmla="*/ 1710813 w 4021394"/>
              <a:gd name="connsiteY1" fmla="*/ 1199535 h 5565058"/>
              <a:gd name="connsiteX2" fmla="*/ 3323303 w 4021394"/>
              <a:gd name="connsiteY2" fmla="*/ 1661651 h 5565058"/>
              <a:gd name="connsiteX3" fmla="*/ 4021394 w 4021394"/>
              <a:gd name="connsiteY3" fmla="*/ 2546554 h 5565058"/>
              <a:gd name="connsiteX4" fmla="*/ 3814916 w 4021394"/>
              <a:gd name="connsiteY4" fmla="*/ 3932903 h 5565058"/>
              <a:gd name="connsiteX5" fmla="*/ 1710813 w 4021394"/>
              <a:gd name="connsiteY5" fmla="*/ 5565058 h 5565058"/>
              <a:gd name="connsiteX6" fmla="*/ 0 w 4021394"/>
              <a:gd name="connsiteY6" fmla="*/ 4267200 h 5565058"/>
              <a:gd name="connsiteX7" fmla="*/ 0 w 4021394"/>
              <a:gd name="connsiteY7" fmla="*/ 0 h 5565058"/>
              <a:gd name="connsiteX0" fmla="*/ 19665 w 4041059"/>
              <a:gd name="connsiteY0" fmla="*/ 0 h 5565058"/>
              <a:gd name="connsiteX1" fmla="*/ 1730478 w 4041059"/>
              <a:gd name="connsiteY1" fmla="*/ 1199535 h 5565058"/>
              <a:gd name="connsiteX2" fmla="*/ 3342968 w 4041059"/>
              <a:gd name="connsiteY2" fmla="*/ 1661651 h 5565058"/>
              <a:gd name="connsiteX3" fmla="*/ 4041059 w 4041059"/>
              <a:gd name="connsiteY3" fmla="*/ 2546554 h 5565058"/>
              <a:gd name="connsiteX4" fmla="*/ 3834581 w 4041059"/>
              <a:gd name="connsiteY4" fmla="*/ 3932903 h 5565058"/>
              <a:gd name="connsiteX5" fmla="*/ 1730478 w 4041059"/>
              <a:gd name="connsiteY5" fmla="*/ 5565058 h 5565058"/>
              <a:gd name="connsiteX6" fmla="*/ 0 w 4041059"/>
              <a:gd name="connsiteY6" fmla="*/ 4336026 h 5565058"/>
              <a:gd name="connsiteX7" fmla="*/ 19665 w 4041059"/>
              <a:gd name="connsiteY7" fmla="*/ 0 h 5565058"/>
              <a:gd name="connsiteX0" fmla="*/ 19665 w 4041059"/>
              <a:gd name="connsiteY0" fmla="*/ 0 h 5565058"/>
              <a:gd name="connsiteX1" fmla="*/ 1730478 w 4041059"/>
              <a:gd name="connsiteY1" fmla="*/ 1199535 h 5565058"/>
              <a:gd name="connsiteX2" fmla="*/ 3342968 w 4041059"/>
              <a:gd name="connsiteY2" fmla="*/ 1661651 h 5565058"/>
              <a:gd name="connsiteX3" fmla="*/ 4041059 w 4041059"/>
              <a:gd name="connsiteY3" fmla="*/ 2546554 h 5565058"/>
              <a:gd name="connsiteX4" fmla="*/ 3834581 w 4041059"/>
              <a:gd name="connsiteY4" fmla="*/ 3932903 h 5565058"/>
              <a:gd name="connsiteX5" fmla="*/ 1730478 w 4041059"/>
              <a:gd name="connsiteY5" fmla="*/ 5565058 h 5565058"/>
              <a:gd name="connsiteX6" fmla="*/ 0 w 4041059"/>
              <a:gd name="connsiteY6" fmla="*/ 4326194 h 5565058"/>
              <a:gd name="connsiteX7" fmla="*/ 19665 w 4041059"/>
              <a:gd name="connsiteY7" fmla="*/ 0 h 5565058"/>
              <a:gd name="connsiteX0" fmla="*/ 737420 w 4041059"/>
              <a:gd name="connsiteY0" fmla="*/ 1111046 h 4365523"/>
              <a:gd name="connsiteX1" fmla="*/ 1730478 w 4041059"/>
              <a:gd name="connsiteY1" fmla="*/ 0 h 4365523"/>
              <a:gd name="connsiteX2" fmla="*/ 3342968 w 4041059"/>
              <a:gd name="connsiteY2" fmla="*/ 462116 h 4365523"/>
              <a:gd name="connsiteX3" fmla="*/ 4041059 w 4041059"/>
              <a:gd name="connsiteY3" fmla="*/ 1347019 h 4365523"/>
              <a:gd name="connsiteX4" fmla="*/ 3834581 w 4041059"/>
              <a:gd name="connsiteY4" fmla="*/ 2733368 h 4365523"/>
              <a:gd name="connsiteX5" fmla="*/ 1730478 w 4041059"/>
              <a:gd name="connsiteY5" fmla="*/ 4365523 h 4365523"/>
              <a:gd name="connsiteX6" fmla="*/ 0 w 4041059"/>
              <a:gd name="connsiteY6" fmla="*/ 3126659 h 4365523"/>
              <a:gd name="connsiteX7" fmla="*/ 737420 w 4041059"/>
              <a:gd name="connsiteY7" fmla="*/ 1111046 h 4365523"/>
              <a:gd name="connsiteX0" fmla="*/ 19665 w 4041059"/>
              <a:gd name="connsiteY0" fmla="*/ 147485 h 4365523"/>
              <a:gd name="connsiteX1" fmla="*/ 1730478 w 4041059"/>
              <a:gd name="connsiteY1" fmla="*/ 0 h 4365523"/>
              <a:gd name="connsiteX2" fmla="*/ 3342968 w 4041059"/>
              <a:gd name="connsiteY2" fmla="*/ 462116 h 4365523"/>
              <a:gd name="connsiteX3" fmla="*/ 4041059 w 4041059"/>
              <a:gd name="connsiteY3" fmla="*/ 1347019 h 4365523"/>
              <a:gd name="connsiteX4" fmla="*/ 3834581 w 4041059"/>
              <a:gd name="connsiteY4" fmla="*/ 2733368 h 4365523"/>
              <a:gd name="connsiteX5" fmla="*/ 1730478 w 4041059"/>
              <a:gd name="connsiteY5" fmla="*/ 4365523 h 4365523"/>
              <a:gd name="connsiteX6" fmla="*/ 0 w 4041059"/>
              <a:gd name="connsiteY6" fmla="*/ 3126659 h 4365523"/>
              <a:gd name="connsiteX7" fmla="*/ 19665 w 4041059"/>
              <a:gd name="connsiteY7" fmla="*/ 147485 h 4365523"/>
              <a:gd name="connsiteX0" fmla="*/ 11120 w 4041059"/>
              <a:gd name="connsiteY0" fmla="*/ 0 h 5585365"/>
              <a:gd name="connsiteX1" fmla="*/ 1730478 w 4041059"/>
              <a:gd name="connsiteY1" fmla="*/ 1219842 h 5585365"/>
              <a:gd name="connsiteX2" fmla="*/ 3342968 w 4041059"/>
              <a:gd name="connsiteY2" fmla="*/ 1681958 h 5585365"/>
              <a:gd name="connsiteX3" fmla="*/ 4041059 w 4041059"/>
              <a:gd name="connsiteY3" fmla="*/ 2566861 h 5585365"/>
              <a:gd name="connsiteX4" fmla="*/ 3834581 w 4041059"/>
              <a:gd name="connsiteY4" fmla="*/ 3953210 h 5585365"/>
              <a:gd name="connsiteX5" fmla="*/ 1730478 w 4041059"/>
              <a:gd name="connsiteY5" fmla="*/ 5585365 h 5585365"/>
              <a:gd name="connsiteX6" fmla="*/ 0 w 4041059"/>
              <a:gd name="connsiteY6" fmla="*/ 4346501 h 5585365"/>
              <a:gd name="connsiteX7" fmla="*/ 11120 w 4041059"/>
              <a:gd name="connsiteY7" fmla="*/ 0 h 5585365"/>
              <a:gd name="connsiteX0" fmla="*/ 11120 w 4041059"/>
              <a:gd name="connsiteY0" fmla="*/ 0 h 4346501"/>
              <a:gd name="connsiteX1" fmla="*/ 1730478 w 4041059"/>
              <a:gd name="connsiteY1" fmla="*/ 1219842 h 4346501"/>
              <a:gd name="connsiteX2" fmla="*/ 3342968 w 4041059"/>
              <a:gd name="connsiteY2" fmla="*/ 1681958 h 4346501"/>
              <a:gd name="connsiteX3" fmla="*/ 4041059 w 4041059"/>
              <a:gd name="connsiteY3" fmla="*/ 2566861 h 4346501"/>
              <a:gd name="connsiteX4" fmla="*/ 3834581 w 4041059"/>
              <a:gd name="connsiteY4" fmla="*/ 3953210 h 4346501"/>
              <a:gd name="connsiteX5" fmla="*/ 1687749 w 4041059"/>
              <a:gd name="connsiteY5" fmla="*/ 2901986 h 4346501"/>
              <a:gd name="connsiteX6" fmla="*/ 0 w 4041059"/>
              <a:gd name="connsiteY6" fmla="*/ 4346501 h 4346501"/>
              <a:gd name="connsiteX7" fmla="*/ 11120 w 4041059"/>
              <a:gd name="connsiteY7" fmla="*/ 0 h 4346501"/>
              <a:gd name="connsiteX0" fmla="*/ 11120 w 4041059"/>
              <a:gd name="connsiteY0" fmla="*/ 0 h 4406045"/>
              <a:gd name="connsiteX1" fmla="*/ 1730478 w 4041059"/>
              <a:gd name="connsiteY1" fmla="*/ 1219842 h 4406045"/>
              <a:gd name="connsiteX2" fmla="*/ 3342968 w 4041059"/>
              <a:gd name="connsiteY2" fmla="*/ 1681958 h 4406045"/>
              <a:gd name="connsiteX3" fmla="*/ 4041059 w 4041059"/>
              <a:gd name="connsiteY3" fmla="*/ 2566861 h 4406045"/>
              <a:gd name="connsiteX4" fmla="*/ 3834581 w 4041059"/>
              <a:gd name="connsiteY4" fmla="*/ 3953210 h 4406045"/>
              <a:gd name="connsiteX5" fmla="*/ 1687749 w 4041059"/>
              <a:gd name="connsiteY5" fmla="*/ 4406045 h 4406045"/>
              <a:gd name="connsiteX6" fmla="*/ 0 w 4041059"/>
              <a:gd name="connsiteY6" fmla="*/ 4346501 h 4406045"/>
              <a:gd name="connsiteX7" fmla="*/ 11120 w 4041059"/>
              <a:gd name="connsiteY7" fmla="*/ 0 h 4406045"/>
              <a:gd name="connsiteX0" fmla="*/ 11120 w 4041059"/>
              <a:gd name="connsiteY0" fmla="*/ 0 h 4380408"/>
              <a:gd name="connsiteX1" fmla="*/ 1730478 w 4041059"/>
              <a:gd name="connsiteY1" fmla="*/ 1219842 h 4380408"/>
              <a:gd name="connsiteX2" fmla="*/ 3342968 w 4041059"/>
              <a:gd name="connsiteY2" fmla="*/ 1681958 h 4380408"/>
              <a:gd name="connsiteX3" fmla="*/ 4041059 w 4041059"/>
              <a:gd name="connsiteY3" fmla="*/ 2566861 h 4380408"/>
              <a:gd name="connsiteX4" fmla="*/ 3834581 w 4041059"/>
              <a:gd name="connsiteY4" fmla="*/ 3953210 h 4380408"/>
              <a:gd name="connsiteX5" fmla="*/ 1636475 w 4041059"/>
              <a:gd name="connsiteY5" fmla="*/ 4380408 h 4380408"/>
              <a:gd name="connsiteX6" fmla="*/ 0 w 4041059"/>
              <a:gd name="connsiteY6" fmla="*/ 4346501 h 4380408"/>
              <a:gd name="connsiteX7" fmla="*/ 11120 w 4041059"/>
              <a:gd name="connsiteY7" fmla="*/ 0 h 4380408"/>
              <a:gd name="connsiteX0" fmla="*/ 11120 w 4041059"/>
              <a:gd name="connsiteY0" fmla="*/ 0 h 4346501"/>
              <a:gd name="connsiteX1" fmla="*/ 1730478 w 4041059"/>
              <a:gd name="connsiteY1" fmla="*/ 1219842 h 4346501"/>
              <a:gd name="connsiteX2" fmla="*/ 3342968 w 4041059"/>
              <a:gd name="connsiteY2" fmla="*/ 1681958 h 4346501"/>
              <a:gd name="connsiteX3" fmla="*/ 4041059 w 4041059"/>
              <a:gd name="connsiteY3" fmla="*/ 2566861 h 4346501"/>
              <a:gd name="connsiteX4" fmla="*/ 3834581 w 4041059"/>
              <a:gd name="connsiteY4" fmla="*/ 3953210 h 4346501"/>
              <a:gd name="connsiteX5" fmla="*/ 1662112 w 4041059"/>
              <a:gd name="connsiteY5" fmla="*/ 4337680 h 4346501"/>
              <a:gd name="connsiteX6" fmla="*/ 0 w 4041059"/>
              <a:gd name="connsiteY6" fmla="*/ 4346501 h 4346501"/>
              <a:gd name="connsiteX7" fmla="*/ 11120 w 4041059"/>
              <a:gd name="connsiteY7" fmla="*/ 0 h 43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1059" h="4346501">
                <a:moveTo>
                  <a:pt x="11120" y="0"/>
                </a:moveTo>
                <a:lnTo>
                  <a:pt x="1730478" y="1219842"/>
                </a:lnTo>
                <a:lnTo>
                  <a:pt x="3342968" y="1681958"/>
                </a:lnTo>
                <a:lnTo>
                  <a:pt x="4041059" y="2566861"/>
                </a:lnTo>
                <a:lnTo>
                  <a:pt x="3834581" y="3953210"/>
                </a:lnTo>
                <a:lnTo>
                  <a:pt x="1662112" y="4337680"/>
                </a:lnTo>
                <a:lnTo>
                  <a:pt x="0" y="4346501"/>
                </a:lnTo>
                <a:cubicBezTo>
                  <a:pt x="3707" y="2897667"/>
                  <a:pt x="7413" y="1448834"/>
                  <a:pt x="11120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990" t="-25599" r="-168" b="-232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A1179B7-474C-45D3-8076-F17FD10643E3}"/>
              </a:ext>
            </a:extLst>
          </p:cNvPr>
          <p:cNvSpPr/>
          <p:nvPr/>
        </p:nvSpPr>
        <p:spPr>
          <a:xfrm>
            <a:off x="-22860" y="3848100"/>
            <a:ext cx="4046220" cy="1805940"/>
          </a:xfrm>
          <a:custGeom>
            <a:avLst/>
            <a:gdLst>
              <a:gd name="connsiteX0" fmla="*/ 15240 w 4038600"/>
              <a:gd name="connsiteY0" fmla="*/ 1661160 h 1661160"/>
              <a:gd name="connsiteX1" fmla="*/ 1684020 w 4038600"/>
              <a:gd name="connsiteY1" fmla="*/ 1653540 h 1661160"/>
              <a:gd name="connsiteX2" fmla="*/ 3840480 w 4038600"/>
              <a:gd name="connsiteY2" fmla="*/ 1264920 h 1661160"/>
              <a:gd name="connsiteX3" fmla="*/ 4038600 w 4038600"/>
              <a:gd name="connsiteY3" fmla="*/ 0 h 1661160"/>
              <a:gd name="connsiteX4" fmla="*/ 3223260 w 4038600"/>
              <a:gd name="connsiteY4" fmla="*/ 632460 h 1661160"/>
              <a:gd name="connsiteX5" fmla="*/ 2491740 w 4038600"/>
              <a:gd name="connsiteY5" fmla="*/ 838200 h 1661160"/>
              <a:gd name="connsiteX6" fmla="*/ 2423160 w 4038600"/>
              <a:gd name="connsiteY6" fmla="*/ 853440 h 1661160"/>
              <a:gd name="connsiteX7" fmla="*/ 2362200 w 4038600"/>
              <a:gd name="connsiteY7" fmla="*/ 861060 h 1661160"/>
              <a:gd name="connsiteX8" fmla="*/ 1607820 w 4038600"/>
              <a:gd name="connsiteY8" fmla="*/ 1028700 h 1661160"/>
              <a:gd name="connsiteX9" fmla="*/ 1531620 w 4038600"/>
              <a:gd name="connsiteY9" fmla="*/ 1051560 h 1661160"/>
              <a:gd name="connsiteX10" fmla="*/ 1394460 w 4038600"/>
              <a:gd name="connsiteY10" fmla="*/ 1059180 h 1661160"/>
              <a:gd name="connsiteX11" fmla="*/ 777240 w 4038600"/>
              <a:gd name="connsiteY11" fmla="*/ 1059180 h 1661160"/>
              <a:gd name="connsiteX12" fmla="*/ 670560 w 4038600"/>
              <a:gd name="connsiteY12" fmla="*/ 1005840 h 1661160"/>
              <a:gd name="connsiteX13" fmla="*/ 396240 w 4038600"/>
              <a:gd name="connsiteY13" fmla="*/ 861060 h 1661160"/>
              <a:gd name="connsiteX14" fmla="*/ 335280 w 4038600"/>
              <a:gd name="connsiteY14" fmla="*/ 838200 h 1661160"/>
              <a:gd name="connsiteX15" fmla="*/ 304800 w 4038600"/>
              <a:gd name="connsiteY15" fmla="*/ 830580 h 1661160"/>
              <a:gd name="connsiteX16" fmla="*/ 0 w 4038600"/>
              <a:gd name="connsiteY16" fmla="*/ 571500 h 1661160"/>
              <a:gd name="connsiteX17" fmla="*/ 15240 w 4038600"/>
              <a:gd name="connsiteY17" fmla="*/ 1661160 h 1661160"/>
              <a:gd name="connsiteX0" fmla="*/ 15240 w 4046220"/>
              <a:gd name="connsiteY0" fmla="*/ 1396081 h 1396081"/>
              <a:gd name="connsiteX1" fmla="*/ 1684020 w 4046220"/>
              <a:gd name="connsiteY1" fmla="*/ 1388461 h 1396081"/>
              <a:gd name="connsiteX2" fmla="*/ 3840480 w 4046220"/>
              <a:gd name="connsiteY2" fmla="*/ 999841 h 1396081"/>
              <a:gd name="connsiteX3" fmla="*/ 4046220 w 4046220"/>
              <a:gd name="connsiteY3" fmla="*/ 0 h 1396081"/>
              <a:gd name="connsiteX4" fmla="*/ 3223260 w 4046220"/>
              <a:gd name="connsiteY4" fmla="*/ 367381 h 1396081"/>
              <a:gd name="connsiteX5" fmla="*/ 2491740 w 4046220"/>
              <a:gd name="connsiteY5" fmla="*/ 573121 h 1396081"/>
              <a:gd name="connsiteX6" fmla="*/ 2423160 w 4046220"/>
              <a:gd name="connsiteY6" fmla="*/ 588361 h 1396081"/>
              <a:gd name="connsiteX7" fmla="*/ 2362200 w 4046220"/>
              <a:gd name="connsiteY7" fmla="*/ 595981 h 1396081"/>
              <a:gd name="connsiteX8" fmla="*/ 1607820 w 4046220"/>
              <a:gd name="connsiteY8" fmla="*/ 763621 h 1396081"/>
              <a:gd name="connsiteX9" fmla="*/ 1531620 w 4046220"/>
              <a:gd name="connsiteY9" fmla="*/ 786481 h 1396081"/>
              <a:gd name="connsiteX10" fmla="*/ 1394460 w 4046220"/>
              <a:gd name="connsiteY10" fmla="*/ 794101 h 1396081"/>
              <a:gd name="connsiteX11" fmla="*/ 777240 w 4046220"/>
              <a:gd name="connsiteY11" fmla="*/ 794101 h 1396081"/>
              <a:gd name="connsiteX12" fmla="*/ 670560 w 4046220"/>
              <a:gd name="connsiteY12" fmla="*/ 740761 h 1396081"/>
              <a:gd name="connsiteX13" fmla="*/ 396240 w 4046220"/>
              <a:gd name="connsiteY13" fmla="*/ 595981 h 1396081"/>
              <a:gd name="connsiteX14" fmla="*/ 335280 w 4046220"/>
              <a:gd name="connsiteY14" fmla="*/ 573121 h 1396081"/>
              <a:gd name="connsiteX15" fmla="*/ 304800 w 4046220"/>
              <a:gd name="connsiteY15" fmla="*/ 565501 h 1396081"/>
              <a:gd name="connsiteX16" fmla="*/ 0 w 4046220"/>
              <a:gd name="connsiteY16" fmla="*/ 306421 h 1396081"/>
              <a:gd name="connsiteX17" fmla="*/ 15240 w 4046220"/>
              <a:gd name="connsiteY17" fmla="*/ 1396081 h 1396081"/>
              <a:gd name="connsiteX0" fmla="*/ 15240 w 4046220"/>
              <a:gd name="connsiteY0" fmla="*/ 1396081 h 1396081"/>
              <a:gd name="connsiteX1" fmla="*/ 1684020 w 4046220"/>
              <a:gd name="connsiteY1" fmla="*/ 1388461 h 1396081"/>
              <a:gd name="connsiteX2" fmla="*/ 3870960 w 4046220"/>
              <a:gd name="connsiteY2" fmla="*/ 1094092 h 1396081"/>
              <a:gd name="connsiteX3" fmla="*/ 4046220 w 4046220"/>
              <a:gd name="connsiteY3" fmla="*/ 0 h 1396081"/>
              <a:gd name="connsiteX4" fmla="*/ 3223260 w 4046220"/>
              <a:gd name="connsiteY4" fmla="*/ 367381 h 1396081"/>
              <a:gd name="connsiteX5" fmla="*/ 2491740 w 4046220"/>
              <a:gd name="connsiteY5" fmla="*/ 573121 h 1396081"/>
              <a:gd name="connsiteX6" fmla="*/ 2423160 w 4046220"/>
              <a:gd name="connsiteY6" fmla="*/ 588361 h 1396081"/>
              <a:gd name="connsiteX7" fmla="*/ 2362200 w 4046220"/>
              <a:gd name="connsiteY7" fmla="*/ 595981 h 1396081"/>
              <a:gd name="connsiteX8" fmla="*/ 1607820 w 4046220"/>
              <a:gd name="connsiteY8" fmla="*/ 763621 h 1396081"/>
              <a:gd name="connsiteX9" fmla="*/ 1531620 w 4046220"/>
              <a:gd name="connsiteY9" fmla="*/ 786481 h 1396081"/>
              <a:gd name="connsiteX10" fmla="*/ 1394460 w 4046220"/>
              <a:gd name="connsiteY10" fmla="*/ 794101 h 1396081"/>
              <a:gd name="connsiteX11" fmla="*/ 777240 w 4046220"/>
              <a:gd name="connsiteY11" fmla="*/ 794101 h 1396081"/>
              <a:gd name="connsiteX12" fmla="*/ 670560 w 4046220"/>
              <a:gd name="connsiteY12" fmla="*/ 740761 h 1396081"/>
              <a:gd name="connsiteX13" fmla="*/ 396240 w 4046220"/>
              <a:gd name="connsiteY13" fmla="*/ 595981 h 1396081"/>
              <a:gd name="connsiteX14" fmla="*/ 335280 w 4046220"/>
              <a:gd name="connsiteY14" fmla="*/ 573121 h 1396081"/>
              <a:gd name="connsiteX15" fmla="*/ 304800 w 4046220"/>
              <a:gd name="connsiteY15" fmla="*/ 565501 h 1396081"/>
              <a:gd name="connsiteX16" fmla="*/ 0 w 4046220"/>
              <a:gd name="connsiteY16" fmla="*/ 306421 h 1396081"/>
              <a:gd name="connsiteX17" fmla="*/ 15240 w 4046220"/>
              <a:gd name="connsiteY17" fmla="*/ 1396081 h 1396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046220" h="1396081">
                <a:moveTo>
                  <a:pt x="15240" y="1396081"/>
                </a:moveTo>
                <a:lnTo>
                  <a:pt x="1684020" y="1388461"/>
                </a:lnTo>
                <a:lnTo>
                  <a:pt x="3870960" y="1094092"/>
                </a:lnTo>
                <a:lnTo>
                  <a:pt x="4046220" y="0"/>
                </a:lnTo>
                <a:lnTo>
                  <a:pt x="3223260" y="367381"/>
                </a:lnTo>
                <a:lnTo>
                  <a:pt x="2491740" y="573121"/>
                </a:lnTo>
                <a:cubicBezTo>
                  <a:pt x="2468880" y="578201"/>
                  <a:pt x="2446221" y="584291"/>
                  <a:pt x="2423160" y="588361"/>
                </a:cubicBezTo>
                <a:cubicBezTo>
                  <a:pt x="2402993" y="591920"/>
                  <a:pt x="2362200" y="595981"/>
                  <a:pt x="2362200" y="595981"/>
                </a:cubicBezTo>
                <a:lnTo>
                  <a:pt x="1607820" y="763621"/>
                </a:lnTo>
                <a:cubicBezTo>
                  <a:pt x="1582420" y="771241"/>
                  <a:pt x="1557670" y="781519"/>
                  <a:pt x="1531620" y="786481"/>
                </a:cubicBezTo>
                <a:cubicBezTo>
                  <a:pt x="1483164" y="795711"/>
                  <a:pt x="1442222" y="794101"/>
                  <a:pt x="1394460" y="794101"/>
                </a:cubicBezTo>
                <a:lnTo>
                  <a:pt x="777240" y="794101"/>
                </a:lnTo>
                <a:lnTo>
                  <a:pt x="670560" y="740761"/>
                </a:lnTo>
                <a:lnTo>
                  <a:pt x="396240" y="595981"/>
                </a:lnTo>
                <a:cubicBezTo>
                  <a:pt x="375920" y="588361"/>
                  <a:pt x="355868" y="579984"/>
                  <a:pt x="335280" y="573121"/>
                </a:cubicBezTo>
                <a:cubicBezTo>
                  <a:pt x="325345" y="569809"/>
                  <a:pt x="304800" y="565501"/>
                  <a:pt x="304800" y="565501"/>
                </a:cubicBezTo>
                <a:lnTo>
                  <a:pt x="0" y="306421"/>
                </a:lnTo>
                <a:lnTo>
                  <a:pt x="15240" y="1396081"/>
                </a:lnTo>
                <a:close/>
              </a:path>
            </a:pathLst>
          </a:custGeom>
          <a:gradFill flip="none" rotWithShape="1">
            <a:gsLst>
              <a:gs pos="5600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bg1">
                  <a:alpha val="5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E4A89EB-5815-4650-8D31-50006BA8AAF6}"/>
              </a:ext>
            </a:extLst>
          </p:cNvPr>
          <p:cNvSpPr/>
          <p:nvPr/>
        </p:nvSpPr>
        <p:spPr>
          <a:xfrm>
            <a:off x="-19666" y="1298014"/>
            <a:ext cx="4041059" cy="4346501"/>
          </a:xfrm>
          <a:custGeom>
            <a:avLst/>
            <a:gdLst>
              <a:gd name="connsiteX0" fmla="*/ 0 w 4021394"/>
              <a:gd name="connsiteY0" fmla="*/ 0 h 4267200"/>
              <a:gd name="connsiteX1" fmla="*/ 1710813 w 4021394"/>
              <a:gd name="connsiteY1" fmla="*/ 1199535 h 4267200"/>
              <a:gd name="connsiteX2" fmla="*/ 3323303 w 4021394"/>
              <a:gd name="connsiteY2" fmla="*/ 1661651 h 4267200"/>
              <a:gd name="connsiteX3" fmla="*/ 4021394 w 4021394"/>
              <a:gd name="connsiteY3" fmla="*/ 2546554 h 4267200"/>
              <a:gd name="connsiteX4" fmla="*/ 3814916 w 4021394"/>
              <a:gd name="connsiteY4" fmla="*/ 3932903 h 4267200"/>
              <a:gd name="connsiteX5" fmla="*/ 1602658 w 4021394"/>
              <a:gd name="connsiteY5" fmla="*/ 3401961 h 4267200"/>
              <a:gd name="connsiteX6" fmla="*/ 0 w 4021394"/>
              <a:gd name="connsiteY6" fmla="*/ 4267200 h 4267200"/>
              <a:gd name="connsiteX7" fmla="*/ 0 w 4021394"/>
              <a:gd name="connsiteY7" fmla="*/ 0 h 4267200"/>
              <a:gd name="connsiteX0" fmla="*/ 0 w 4021394"/>
              <a:gd name="connsiteY0" fmla="*/ 0 h 5565058"/>
              <a:gd name="connsiteX1" fmla="*/ 1710813 w 4021394"/>
              <a:gd name="connsiteY1" fmla="*/ 1199535 h 5565058"/>
              <a:gd name="connsiteX2" fmla="*/ 3323303 w 4021394"/>
              <a:gd name="connsiteY2" fmla="*/ 1661651 h 5565058"/>
              <a:gd name="connsiteX3" fmla="*/ 4021394 w 4021394"/>
              <a:gd name="connsiteY3" fmla="*/ 2546554 h 5565058"/>
              <a:gd name="connsiteX4" fmla="*/ 3814916 w 4021394"/>
              <a:gd name="connsiteY4" fmla="*/ 3932903 h 5565058"/>
              <a:gd name="connsiteX5" fmla="*/ 1710813 w 4021394"/>
              <a:gd name="connsiteY5" fmla="*/ 5565058 h 5565058"/>
              <a:gd name="connsiteX6" fmla="*/ 0 w 4021394"/>
              <a:gd name="connsiteY6" fmla="*/ 4267200 h 5565058"/>
              <a:gd name="connsiteX7" fmla="*/ 0 w 4021394"/>
              <a:gd name="connsiteY7" fmla="*/ 0 h 5565058"/>
              <a:gd name="connsiteX0" fmla="*/ 19665 w 4041059"/>
              <a:gd name="connsiteY0" fmla="*/ 0 h 5565058"/>
              <a:gd name="connsiteX1" fmla="*/ 1730478 w 4041059"/>
              <a:gd name="connsiteY1" fmla="*/ 1199535 h 5565058"/>
              <a:gd name="connsiteX2" fmla="*/ 3342968 w 4041059"/>
              <a:gd name="connsiteY2" fmla="*/ 1661651 h 5565058"/>
              <a:gd name="connsiteX3" fmla="*/ 4041059 w 4041059"/>
              <a:gd name="connsiteY3" fmla="*/ 2546554 h 5565058"/>
              <a:gd name="connsiteX4" fmla="*/ 3834581 w 4041059"/>
              <a:gd name="connsiteY4" fmla="*/ 3932903 h 5565058"/>
              <a:gd name="connsiteX5" fmla="*/ 1730478 w 4041059"/>
              <a:gd name="connsiteY5" fmla="*/ 5565058 h 5565058"/>
              <a:gd name="connsiteX6" fmla="*/ 0 w 4041059"/>
              <a:gd name="connsiteY6" fmla="*/ 4336026 h 5565058"/>
              <a:gd name="connsiteX7" fmla="*/ 19665 w 4041059"/>
              <a:gd name="connsiteY7" fmla="*/ 0 h 5565058"/>
              <a:gd name="connsiteX0" fmla="*/ 19665 w 4041059"/>
              <a:gd name="connsiteY0" fmla="*/ 0 h 5565058"/>
              <a:gd name="connsiteX1" fmla="*/ 1730478 w 4041059"/>
              <a:gd name="connsiteY1" fmla="*/ 1199535 h 5565058"/>
              <a:gd name="connsiteX2" fmla="*/ 3342968 w 4041059"/>
              <a:gd name="connsiteY2" fmla="*/ 1661651 h 5565058"/>
              <a:gd name="connsiteX3" fmla="*/ 4041059 w 4041059"/>
              <a:gd name="connsiteY3" fmla="*/ 2546554 h 5565058"/>
              <a:gd name="connsiteX4" fmla="*/ 3834581 w 4041059"/>
              <a:gd name="connsiteY4" fmla="*/ 3932903 h 5565058"/>
              <a:gd name="connsiteX5" fmla="*/ 1730478 w 4041059"/>
              <a:gd name="connsiteY5" fmla="*/ 5565058 h 5565058"/>
              <a:gd name="connsiteX6" fmla="*/ 0 w 4041059"/>
              <a:gd name="connsiteY6" fmla="*/ 4326194 h 5565058"/>
              <a:gd name="connsiteX7" fmla="*/ 19665 w 4041059"/>
              <a:gd name="connsiteY7" fmla="*/ 0 h 5565058"/>
              <a:gd name="connsiteX0" fmla="*/ 737420 w 4041059"/>
              <a:gd name="connsiteY0" fmla="*/ 1111046 h 4365523"/>
              <a:gd name="connsiteX1" fmla="*/ 1730478 w 4041059"/>
              <a:gd name="connsiteY1" fmla="*/ 0 h 4365523"/>
              <a:gd name="connsiteX2" fmla="*/ 3342968 w 4041059"/>
              <a:gd name="connsiteY2" fmla="*/ 462116 h 4365523"/>
              <a:gd name="connsiteX3" fmla="*/ 4041059 w 4041059"/>
              <a:gd name="connsiteY3" fmla="*/ 1347019 h 4365523"/>
              <a:gd name="connsiteX4" fmla="*/ 3834581 w 4041059"/>
              <a:gd name="connsiteY4" fmla="*/ 2733368 h 4365523"/>
              <a:gd name="connsiteX5" fmla="*/ 1730478 w 4041059"/>
              <a:gd name="connsiteY5" fmla="*/ 4365523 h 4365523"/>
              <a:gd name="connsiteX6" fmla="*/ 0 w 4041059"/>
              <a:gd name="connsiteY6" fmla="*/ 3126659 h 4365523"/>
              <a:gd name="connsiteX7" fmla="*/ 737420 w 4041059"/>
              <a:gd name="connsiteY7" fmla="*/ 1111046 h 4365523"/>
              <a:gd name="connsiteX0" fmla="*/ 19665 w 4041059"/>
              <a:gd name="connsiteY0" fmla="*/ 147485 h 4365523"/>
              <a:gd name="connsiteX1" fmla="*/ 1730478 w 4041059"/>
              <a:gd name="connsiteY1" fmla="*/ 0 h 4365523"/>
              <a:gd name="connsiteX2" fmla="*/ 3342968 w 4041059"/>
              <a:gd name="connsiteY2" fmla="*/ 462116 h 4365523"/>
              <a:gd name="connsiteX3" fmla="*/ 4041059 w 4041059"/>
              <a:gd name="connsiteY3" fmla="*/ 1347019 h 4365523"/>
              <a:gd name="connsiteX4" fmla="*/ 3834581 w 4041059"/>
              <a:gd name="connsiteY4" fmla="*/ 2733368 h 4365523"/>
              <a:gd name="connsiteX5" fmla="*/ 1730478 w 4041059"/>
              <a:gd name="connsiteY5" fmla="*/ 4365523 h 4365523"/>
              <a:gd name="connsiteX6" fmla="*/ 0 w 4041059"/>
              <a:gd name="connsiteY6" fmla="*/ 3126659 h 4365523"/>
              <a:gd name="connsiteX7" fmla="*/ 19665 w 4041059"/>
              <a:gd name="connsiteY7" fmla="*/ 147485 h 4365523"/>
              <a:gd name="connsiteX0" fmla="*/ 11120 w 4041059"/>
              <a:gd name="connsiteY0" fmla="*/ 0 h 5585365"/>
              <a:gd name="connsiteX1" fmla="*/ 1730478 w 4041059"/>
              <a:gd name="connsiteY1" fmla="*/ 1219842 h 5585365"/>
              <a:gd name="connsiteX2" fmla="*/ 3342968 w 4041059"/>
              <a:gd name="connsiteY2" fmla="*/ 1681958 h 5585365"/>
              <a:gd name="connsiteX3" fmla="*/ 4041059 w 4041059"/>
              <a:gd name="connsiteY3" fmla="*/ 2566861 h 5585365"/>
              <a:gd name="connsiteX4" fmla="*/ 3834581 w 4041059"/>
              <a:gd name="connsiteY4" fmla="*/ 3953210 h 5585365"/>
              <a:gd name="connsiteX5" fmla="*/ 1730478 w 4041059"/>
              <a:gd name="connsiteY5" fmla="*/ 5585365 h 5585365"/>
              <a:gd name="connsiteX6" fmla="*/ 0 w 4041059"/>
              <a:gd name="connsiteY6" fmla="*/ 4346501 h 5585365"/>
              <a:gd name="connsiteX7" fmla="*/ 11120 w 4041059"/>
              <a:gd name="connsiteY7" fmla="*/ 0 h 5585365"/>
              <a:gd name="connsiteX0" fmla="*/ 11120 w 4041059"/>
              <a:gd name="connsiteY0" fmla="*/ 0 h 4346501"/>
              <a:gd name="connsiteX1" fmla="*/ 1730478 w 4041059"/>
              <a:gd name="connsiteY1" fmla="*/ 1219842 h 4346501"/>
              <a:gd name="connsiteX2" fmla="*/ 3342968 w 4041059"/>
              <a:gd name="connsiteY2" fmla="*/ 1681958 h 4346501"/>
              <a:gd name="connsiteX3" fmla="*/ 4041059 w 4041059"/>
              <a:gd name="connsiteY3" fmla="*/ 2566861 h 4346501"/>
              <a:gd name="connsiteX4" fmla="*/ 3834581 w 4041059"/>
              <a:gd name="connsiteY4" fmla="*/ 3953210 h 4346501"/>
              <a:gd name="connsiteX5" fmla="*/ 1687749 w 4041059"/>
              <a:gd name="connsiteY5" fmla="*/ 2901986 h 4346501"/>
              <a:gd name="connsiteX6" fmla="*/ 0 w 4041059"/>
              <a:gd name="connsiteY6" fmla="*/ 4346501 h 4346501"/>
              <a:gd name="connsiteX7" fmla="*/ 11120 w 4041059"/>
              <a:gd name="connsiteY7" fmla="*/ 0 h 4346501"/>
              <a:gd name="connsiteX0" fmla="*/ 11120 w 4041059"/>
              <a:gd name="connsiteY0" fmla="*/ 0 h 4406045"/>
              <a:gd name="connsiteX1" fmla="*/ 1730478 w 4041059"/>
              <a:gd name="connsiteY1" fmla="*/ 1219842 h 4406045"/>
              <a:gd name="connsiteX2" fmla="*/ 3342968 w 4041059"/>
              <a:gd name="connsiteY2" fmla="*/ 1681958 h 4406045"/>
              <a:gd name="connsiteX3" fmla="*/ 4041059 w 4041059"/>
              <a:gd name="connsiteY3" fmla="*/ 2566861 h 4406045"/>
              <a:gd name="connsiteX4" fmla="*/ 3834581 w 4041059"/>
              <a:gd name="connsiteY4" fmla="*/ 3953210 h 4406045"/>
              <a:gd name="connsiteX5" fmla="*/ 1687749 w 4041059"/>
              <a:gd name="connsiteY5" fmla="*/ 4406045 h 4406045"/>
              <a:gd name="connsiteX6" fmla="*/ 0 w 4041059"/>
              <a:gd name="connsiteY6" fmla="*/ 4346501 h 4406045"/>
              <a:gd name="connsiteX7" fmla="*/ 11120 w 4041059"/>
              <a:gd name="connsiteY7" fmla="*/ 0 h 4406045"/>
              <a:gd name="connsiteX0" fmla="*/ 11120 w 4041059"/>
              <a:gd name="connsiteY0" fmla="*/ 0 h 4380408"/>
              <a:gd name="connsiteX1" fmla="*/ 1730478 w 4041059"/>
              <a:gd name="connsiteY1" fmla="*/ 1219842 h 4380408"/>
              <a:gd name="connsiteX2" fmla="*/ 3342968 w 4041059"/>
              <a:gd name="connsiteY2" fmla="*/ 1681958 h 4380408"/>
              <a:gd name="connsiteX3" fmla="*/ 4041059 w 4041059"/>
              <a:gd name="connsiteY3" fmla="*/ 2566861 h 4380408"/>
              <a:gd name="connsiteX4" fmla="*/ 3834581 w 4041059"/>
              <a:gd name="connsiteY4" fmla="*/ 3953210 h 4380408"/>
              <a:gd name="connsiteX5" fmla="*/ 1636475 w 4041059"/>
              <a:gd name="connsiteY5" fmla="*/ 4380408 h 4380408"/>
              <a:gd name="connsiteX6" fmla="*/ 0 w 4041059"/>
              <a:gd name="connsiteY6" fmla="*/ 4346501 h 4380408"/>
              <a:gd name="connsiteX7" fmla="*/ 11120 w 4041059"/>
              <a:gd name="connsiteY7" fmla="*/ 0 h 4380408"/>
              <a:gd name="connsiteX0" fmla="*/ 11120 w 4041059"/>
              <a:gd name="connsiteY0" fmla="*/ 0 h 4346501"/>
              <a:gd name="connsiteX1" fmla="*/ 1730478 w 4041059"/>
              <a:gd name="connsiteY1" fmla="*/ 1219842 h 4346501"/>
              <a:gd name="connsiteX2" fmla="*/ 3342968 w 4041059"/>
              <a:gd name="connsiteY2" fmla="*/ 1681958 h 4346501"/>
              <a:gd name="connsiteX3" fmla="*/ 4041059 w 4041059"/>
              <a:gd name="connsiteY3" fmla="*/ 2566861 h 4346501"/>
              <a:gd name="connsiteX4" fmla="*/ 3834581 w 4041059"/>
              <a:gd name="connsiteY4" fmla="*/ 3953210 h 4346501"/>
              <a:gd name="connsiteX5" fmla="*/ 1662112 w 4041059"/>
              <a:gd name="connsiteY5" fmla="*/ 4337680 h 4346501"/>
              <a:gd name="connsiteX6" fmla="*/ 0 w 4041059"/>
              <a:gd name="connsiteY6" fmla="*/ 4346501 h 4346501"/>
              <a:gd name="connsiteX7" fmla="*/ 11120 w 4041059"/>
              <a:gd name="connsiteY7" fmla="*/ 0 h 43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1059" h="4346501">
                <a:moveTo>
                  <a:pt x="11120" y="0"/>
                </a:moveTo>
                <a:lnTo>
                  <a:pt x="1730478" y="1219842"/>
                </a:lnTo>
                <a:lnTo>
                  <a:pt x="3342968" y="1681958"/>
                </a:lnTo>
                <a:lnTo>
                  <a:pt x="4041059" y="2566861"/>
                </a:lnTo>
                <a:lnTo>
                  <a:pt x="3834581" y="3953210"/>
                </a:lnTo>
                <a:lnTo>
                  <a:pt x="1662112" y="4337680"/>
                </a:lnTo>
                <a:lnTo>
                  <a:pt x="0" y="4346501"/>
                </a:lnTo>
                <a:cubicBezTo>
                  <a:pt x="3707" y="2897667"/>
                  <a:pt x="7413" y="1448834"/>
                  <a:pt x="11120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0" name="Picture 39" descr="Background pattern&#10;&#10;Description automatically generated">
            <a:extLst>
              <a:ext uri="{FF2B5EF4-FFF2-40B4-BE49-F238E27FC236}">
                <a16:creationId xmlns:a16="http://schemas.microsoft.com/office/drawing/2014/main" id="{2D7C7764-9480-48F2-939E-A1F1A464D9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78"/>
          <a:stretch/>
        </p:blipFill>
        <p:spPr>
          <a:xfrm>
            <a:off x="0" y="5875810"/>
            <a:ext cx="12192000" cy="982190"/>
          </a:xfrm>
          <a:prstGeom prst="rect">
            <a:avLst/>
          </a:prstGeom>
        </p:spPr>
      </p:pic>
      <p:sp>
        <p:nvSpPr>
          <p:cNvPr id="26" name="Obdélník 9">
            <a:extLst>
              <a:ext uri="{FF2B5EF4-FFF2-40B4-BE49-F238E27FC236}">
                <a16:creationId xmlns:a16="http://schemas.microsoft.com/office/drawing/2014/main" id="{4794E646-5035-4E8B-9585-361A26D1125E}"/>
              </a:ext>
            </a:extLst>
          </p:cNvPr>
          <p:cNvSpPr/>
          <p:nvPr/>
        </p:nvSpPr>
        <p:spPr>
          <a:xfrm>
            <a:off x="95250" y="5966909"/>
            <a:ext cx="12001500" cy="823226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Nadpis 10">
            <a:extLst>
              <a:ext uri="{FF2B5EF4-FFF2-40B4-BE49-F238E27FC236}">
                <a16:creationId xmlns:a16="http://schemas.microsoft.com/office/drawing/2014/main" id="{7844F2F6-C9F6-4277-86D2-71C113996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SPEAKER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2C498DB1-CD4F-4286-9FC2-A2181E4A6985}"/>
              </a:ext>
            </a:extLst>
          </p:cNvPr>
          <p:cNvSpPr txBox="1"/>
          <p:nvPr/>
        </p:nvSpPr>
        <p:spPr>
          <a:xfrm>
            <a:off x="4058021" y="4442132"/>
            <a:ext cx="3031547" cy="46166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cs-CZ" sz="2400" spc="-150" dirty="0">
                <a:latin typeface="Arial Black" panose="020B0A04020102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ŠTĚPÁN REŠL</a:t>
            </a:r>
            <a:endParaRPr lang="en-GB" sz="2400" spc="-150" dirty="0">
              <a:latin typeface="Arial Black" panose="020B0A04020102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7328BE-9907-1847-9D3D-7E82501ABFDE}"/>
              </a:ext>
            </a:extLst>
          </p:cNvPr>
          <p:cNvGrpSpPr/>
          <p:nvPr/>
        </p:nvGrpSpPr>
        <p:grpSpPr>
          <a:xfrm>
            <a:off x="1653725" y="5955292"/>
            <a:ext cx="8884549" cy="823226"/>
            <a:chOff x="2811419" y="5955292"/>
            <a:chExt cx="8884549" cy="823226"/>
          </a:xfrm>
        </p:grpSpPr>
        <p:pic>
          <p:nvPicPr>
            <p:cNvPr id="24" name="Obrázek 23">
              <a:hlinkClick r:id="rId5"/>
              <a:extLst>
                <a:ext uri="{FF2B5EF4-FFF2-40B4-BE49-F238E27FC236}">
                  <a16:creationId xmlns:a16="http://schemas.microsoft.com/office/drawing/2014/main" id="{FEBE4B39-F117-4607-87AC-1587BD47D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91628" y="6110912"/>
              <a:ext cx="1407962" cy="568059"/>
            </a:xfrm>
            <a:prstGeom prst="rect">
              <a:avLst/>
            </a:prstGeom>
          </p:spPr>
        </p:pic>
        <p:pic>
          <p:nvPicPr>
            <p:cNvPr id="25" name="Obrázek 24">
              <a:hlinkClick r:id="rId7"/>
              <a:extLst>
                <a:ext uri="{FF2B5EF4-FFF2-40B4-BE49-F238E27FC236}">
                  <a16:creationId xmlns:a16="http://schemas.microsoft.com/office/drawing/2014/main" id="{E7C878E2-A45F-475F-BFAC-8679D4DA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11419" y="6124503"/>
              <a:ext cx="1532740" cy="540878"/>
            </a:xfrm>
            <a:prstGeom prst="rect">
              <a:avLst/>
            </a:prstGeom>
          </p:spPr>
        </p:pic>
        <p:pic>
          <p:nvPicPr>
            <p:cNvPr id="27" name="Obrázek 26">
              <a:hlinkClick r:id="rId9"/>
              <a:extLst>
                <a:ext uri="{FF2B5EF4-FFF2-40B4-BE49-F238E27FC236}">
                  <a16:creationId xmlns:a16="http://schemas.microsoft.com/office/drawing/2014/main" id="{832E2328-32D8-4755-A8A2-A1DED0789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-30861" b="-24378"/>
            <a:stretch/>
          </p:blipFill>
          <p:spPr>
            <a:xfrm>
              <a:off x="7447059" y="5955292"/>
              <a:ext cx="1449459" cy="823226"/>
            </a:xfrm>
            <a:prstGeom prst="rect">
              <a:avLst/>
            </a:prstGeom>
          </p:spPr>
        </p:pic>
        <p:pic>
          <p:nvPicPr>
            <p:cNvPr id="15" name="Obrázek 26">
              <a:hlinkClick r:id="rId9"/>
              <a:extLst>
                <a:ext uri="{FF2B5EF4-FFF2-40B4-BE49-F238E27FC236}">
                  <a16:creationId xmlns:a16="http://schemas.microsoft.com/office/drawing/2014/main" id="{EC432EDF-E7FC-9B47-8346-522985D6C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743" r="-3520"/>
            <a:stretch/>
          </p:blipFill>
          <p:spPr>
            <a:xfrm>
              <a:off x="9743987" y="6046212"/>
              <a:ext cx="1951981" cy="654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6372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HOW IT CAN HELP 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2A87AD-EEA3-E4EB-EC8F-8265F47E3C73}"/>
              </a:ext>
            </a:extLst>
          </p:cNvPr>
          <p:cNvGrpSpPr/>
          <p:nvPr/>
        </p:nvGrpSpPr>
        <p:grpSpPr>
          <a:xfrm>
            <a:off x="331776" y="1896447"/>
            <a:ext cx="2426732" cy="1539740"/>
            <a:chOff x="719435" y="2139921"/>
            <a:chExt cx="2426732" cy="1539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73A3D7-0712-F923-FBB1-59444BF44C6C}"/>
                </a:ext>
              </a:extLst>
            </p:cNvPr>
            <p:cNvSpPr txBox="1"/>
            <p:nvPr/>
          </p:nvSpPr>
          <p:spPr>
            <a:xfrm>
              <a:off x="719435" y="3310328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LOGS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FBDA86B-67CD-EDB9-C970-2FC5B99C5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5620" y="2139921"/>
              <a:ext cx="974361" cy="97436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BEA300-8496-7F18-0376-A3501689D031}"/>
              </a:ext>
            </a:extLst>
          </p:cNvPr>
          <p:cNvGrpSpPr/>
          <p:nvPr/>
        </p:nvGrpSpPr>
        <p:grpSpPr>
          <a:xfrm>
            <a:off x="2215458" y="3669667"/>
            <a:ext cx="2426732" cy="1557066"/>
            <a:chOff x="2758508" y="3709641"/>
            <a:chExt cx="2426732" cy="155706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2D40C8-F59B-79A9-E06F-CB307E07DD50}"/>
                </a:ext>
              </a:extLst>
            </p:cNvPr>
            <p:cNvSpPr txBox="1"/>
            <p:nvPr/>
          </p:nvSpPr>
          <p:spPr>
            <a:xfrm>
              <a:off x="2758508" y="4897374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INFORMATIONS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75B6605E-40D2-6294-1574-744C13218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484693" y="3709641"/>
              <a:ext cx="974361" cy="97436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4D757E-1890-B7DE-819D-1B505A7968F2}"/>
              </a:ext>
            </a:extLst>
          </p:cNvPr>
          <p:cNvGrpSpPr/>
          <p:nvPr/>
        </p:nvGrpSpPr>
        <p:grpSpPr>
          <a:xfrm>
            <a:off x="4012319" y="1893279"/>
            <a:ext cx="2426732" cy="1580094"/>
            <a:chOff x="4863532" y="2218238"/>
            <a:chExt cx="2426732" cy="15800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BA6B4D-A3B5-5532-1EEB-EC8F155783B9}"/>
                </a:ext>
              </a:extLst>
            </p:cNvPr>
            <p:cNvSpPr txBox="1"/>
            <p:nvPr/>
          </p:nvSpPr>
          <p:spPr>
            <a:xfrm>
              <a:off x="4863532" y="3428999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EXPORTS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04C1E00-0F09-6518-85E3-5396B90D3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608819" y="2218238"/>
              <a:ext cx="974361" cy="97436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718BDC-467A-5E24-3576-4B641EF8B275}"/>
              </a:ext>
            </a:extLst>
          </p:cNvPr>
          <p:cNvGrpSpPr/>
          <p:nvPr/>
        </p:nvGrpSpPr>
        <p:grpSpPr>
          <a:xfrm>
            <a:off x="7508350" y="1893279"/>
            <a:ext cx="2426732" cy="1658251"/>
            <a:chOff x="7006762" y="3712325"/>
            <a:chExt cx="2426732" cy="16582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78FE85-E849-246E-E110-057CAF2DBD34}"/>
                </a:ext>
              </a:extLst>
            </p:cNvPr>
            <p:cNvSpPr txBox="1"/>
            <p:nvPr/>
          </p:nvSpPr>
          <p:spPr>
            <a:xfrm>
              <a:off x="7006762" y="5001243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DEPLOYMENT</a:t>
              </a: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DE9EB898-F516-02D8-B8EB-31FB9D67E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732948" y="3712325"/>
              <a:ext cx="974361" cy="974361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2A2406-74E7-FAC0-7A48-1E37B2588DEC}"/>
              </a:ext>
            </a:extLst>
          </p:cNvPr>
          <p:cNvGrpSpPr/>
          <p:nvPr/>
        </p:nvGrpSpPr>
        <p:grpSpPr>
          <a:xfrm>
            <a:off x="9361946" y="3671473"/>
            <a:ext cx="2426732" cy="1542102"/>
            <a:chOff x="9007629" y="2440897"/>
            <a:chExt cx="2426732" cy="154210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C0284A0-450A-BDB4-24F7-F5B2D64993F1}"/>
                </a:ext>
              </a:extLst>
            </p:cNvPr>
            <p:cNvSpPr txBox="1"/>
            <p:nvPr/>
          </p:nvSpPr>
          <p:spPr>
            <a:xfrm>
              <a:off x="9007629" y="3613666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accent4"/>
                  </a:solidFill>
                </a:rPr>
                <a:t>AUTOMATION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82C61D56-2E04-5151-50F0-381CA5827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733814" y="2440897"/>
              <a:ext cx="974361" cy="97436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27D9ED-E694-FAF5-FD77-7D478C03FC24}"/>
              </a:ext>
            </a:extLst>
          </p:cNvPr>
          <p:cNvGrpSpPr/>
          <p:nvPr/>
        </p:nvGrpSpPr>
        <p:grpSpPr>
          <a:xfrm>
            <a:off x="5623812" y="3725760"/>
            <a:ext cx="2426732" cy="1500973"/>
            <a:chOff x="4863532" y="4553493"/>
            <a:chExt cx="2426732" cy="150097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25FE1F-DB71-8EE6-4C63-7A98FD74CA6E}"/>
                </a:ext>
              </a:extLst>
            </p:cNvPr>
            <p:cNvSpPr txBox="1"/>
            <p:nvPr/>
          </p:nvSpPr>
          <p:spPr>
            <a:xfrm>
              <a:off x="4863532" y="5685133"/>
              <a:ext cx="2426732" cy="36933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AUDIT</a:t>
              </a: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81B81B4-9A5A-3F4B-C4DF-B699409ED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608819" y="4553493"/>
              <a:ext cx="974361" cy="974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102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F92C21-6E5A-A344-B08F-729D832D1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6901" y="3385860"/>
            <a:ext cx="979395" cy="9793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POWER BI REST API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256D4-6FFA-1847-B9B3-B6B972ECB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7981" y="2643981"/>
            <a:ext cx="1316038" cy="1316038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251EE9D-BB8B-5E4E-B003-DA0E1BE29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1288898"/>
            <a:ext cx="990600" cy="990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3E56CFD-DC92-A742-9AF3-385E18997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2522260"/>
            <a:ext cx="990600" cy="990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1736F10-4412-E74E-B2C6-28CACA984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3755622"/>
            <a:ext cx="990600" cy="990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18270DE-F278-4647-B960-099A566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4988984"/>
            <a:ext cx="990600" cy="9906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7C423CC7-EF68-CD48-9068-EDFD237817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55" y="3078827"/>
            <a:ext cx="986400" cy="986400"/>
          </a:xfrm>
          <a:prstGeom prst="rect">
            <a:avLst/>
          </a:prstGeom>
          <a:ln>
            <a:noFill/>
          </a:ln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981E83-FDE6-7740-AE26-C9E482DC33F4}"/>
              </a:ext>
            </a:extLst>
          </p:cNvPr>
          <p:cNvCxnSpPr>
            <a:cxnSpLocks/>
          </p:cNvCxnSpPr>
          <p:nvPr/>
        </p:nvCxnSpPr>
        <p:spPr>
          <a:xfrm>
            <a:off x="2705100" y="1784198"/>
            <a:ext cx="1460801" cy="144808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FA57D4-5001-FD47-800B-CBA4A29BA847}"/>
              </a:ext>
            </a:extLst>
          </p:cNvPr>
          <p:cNvCxnSpPr>
            <a:cxnSpLocks/>
          </p:cNvCxnSpPr>
          <p:nvPr/>
        </p:nvCxnSpPr>
        <p:spPr>
          <a:xfrm>
            <a:off x="2703020" y="2935609"/>
            <a:ext cx="1404243" cy="49240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AB61B4-2AFB-924C-8469-4E3494216C2F}"/>
              </a:ext>
            </a:extLst>
          </p:cNvPr>
          <p:cNvCxnSpPr>
            <a:cxnSpLocks/>
          </p:cNvCxnSpPr>
          <p:nvPr/>
        </p:nvCxnSpPr>
        <p:spPr>
          <a:xfrm flipV="1">
            <a:off x="2654803" y="3653267"/>
            <a:ext cx="1452460" cy="51606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1DDDE49-E68F-8547-9C0E-B24DAB172308}"/>
              </a:ext>
            </a:extLst>
          </p:cNvPr>
          <p:cNvCxnSpPr>
            <a:cxnSpLocks/>
          </p:cNvCxnSpPr>
          <p:nvPr/>
        </p:nvCxnSpPr>
        <p:spPr>
          <a:xfrm flipV="1">
            <a:off x="2654803" y="3849000"/>
            <a:ext cx="1533390" cy="149660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A24127-54B5-054C-9BB1-34224017F779}"/>
              </a:ext>
            </a:extLst>
          </p:cNvPr>
          <p:cNvCxnSpPr>
            <a:cxnSpLocks/>
          </p:cNvCxnSpPr>
          <p:nvPr/>
        </p:nvCxnSpPr>
        <p:spPr>
          <a:xfrm>
            <a:off x="5577840" y="3572027"/>
            <a:ext cx="12293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067E7D1-E614-F641-B0BF-D1D38412A812}"/>
              </a:ext>
            </a:extLst>
          </p:cNvPr>
          <p:cNvGrpSpPr/>
          <p:nvPr/>
        </p:nvGrpSpPr>
        <p:grpSpPr>
          <a:xfrm>
            <a:off x="8153086" y="2643981"/>
            <a:ext cx="3121660" cy="1714914"/>
            <a:chOff x="8168640" y="2144025"/>
            <a:chExt cx="3121660" cy="1714914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18C7141-4E61-174F-8E8B-65C6E1B585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8640" y="2400300"/>
              <a:ext cx="822960" cy="67852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909FCE-1CA5-364D-B57B-FA07E76CC155}"/>
                </a:ext>
              </a:extLst>
            </p:cNvPr>
            <p:cNvSpPr txBox="1"/>
            <p:nvPr/>
          </p:nvSpPr>
          <p:spPr>
            <a:xfrm>
              <a:off x="8991600" y="2144025"/>
              <a:ext cx="2298700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1"/>
                  </a:solidFill>
                </a:rPr>
                <a:t>DATASETS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3FBB1B2-2912-0342-A6AF-83E0279E633A}"/>
                </a:ext>
              </a:extLst>
            </p:cNvPr>
            <p:cNvSpPr txBox="1"/>
            <p:nvPr/>
          </p:nvSpPr>
          <p:spPr>
            <a:xfrm>
              <a:off x="8991600" y="2643981"/>
              <a:ext cx="2298700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1"/>
                  </a:solidFill>
                </a:rPr>
                <a:t>REFRESHES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64CDAF4-A1E3-C241-A1B8-886E6F043836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 flipV="1">
              <a:off x="8168640" y="2828647"/>
              <a:ext cx="822960" cy="27293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2DB42C-C6A0-E147-AA2A-225071D7D545}"/>
                </a:ext>
              </a:extLst>
            </p:cNvPr>
            <p:cNvSpPr txBox="1"/>
            <p:nvPr/>
          </p:nvSpPr>
          <p:spPr>
            <a:xfrm>
              <a:off x="8991600" y="3055083"/>
              <a:ext cx="2298700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1"/>
                  </a:solidFill>
                </a:rPr>
                <a:t>PARAMETERS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53450E2-990C-1343-8C45-E563E5D0AB37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8168640" y="3101586"/>
              <a:ext cx="822960" cy="13816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4ED05A6-8EA3-8D4F-8B82-D2089B0EB55E}"/>
                </a:ext>
              </a:extLst>
            </p:cNvPr>
            <p:cNvSpPr txBox="1"/>
            <p:nvPr/>
          </p:nvSpPr>
          <p:spPr>
            <a:xfrm>
              <a:off x="8991600" y="3489607"/>
              <a:ext cx="2298700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1"/>
                  </a:solidFill>
                </a:rPr>
                <a:t>DATASOURCES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C707D9A-35EB-D641-B4F0-BF72B6B88CEE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>
              <a:off x="8168640" y="3101586"/>
              <a:ext cx="822960" cy="57268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3CC26875-C0A6-884C-8B6B-4958BE065A2C}"/>
              </a:ext>
            </a:extLst>
          </p:cNvPr>
          <p:cNvSpPr txBox="1"/>
          <p:nvPr/>
        </p:nvSpPr>
        <p:spPr>
          <a:xfrm>
            <a:off x="8342721" y="1737310"/>
            <a:ext cx="2554885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Z" sz="2400" b="1" dirty="0">
                <a:solidFill>
                  <a:schemeClr val="accent1"/>
                </a:solidFill>
              </a:rPr>
              <a:t>GET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9BFD363-F1E3-9E4E-A22D-974ABCBCA13E}"/>
              </a:ext>
            </a:extLst>
          </p:cNvPr>
          <p:cNvCxnSpPr>
            <a:cxnSpLocks/>
          </p:cNvCxnSpPr>
          <p:nvPr/>
        </p:nvCxnSpPr>
        <p:spPr>
          <a:xfrm>
            <a:off x="8153086" y="2277781"/>
            <a:ext cx="312166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6835F24-7900-0B45-9807-8289B1A4E5D8}"/>
              </a:ext>
            </a:extLst>
          </p:cNvPr>
          <p:cNvSpPr txBox="1"/>
          <p:nvPr/>
        </p:nvSpPr>
        <p:spPr>
          <a:xfrm>
            <a:off x="8976046" y="4424087"/>
            <a:ext cx="2298700" cy="369332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l"/>
            <a:r>
              <a:rPr lang="en-CZ" b="1" dirty="0">
                <a:solidFill>
                  <a:schemeClr val="accent1"/>
                </a:solidFill>
              </a:rPr>
              <a:t>GATEWAYS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1D33F1B-2E30-8148-9597-6F5A9AB92C9F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8153086" y="3601542"/>
            <a:ext cx="822960" cy="100721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255AFC5-029E-4344-BDAD-C77F3DF60EE7}"/>
              </a:ext>
            </a:extLst>
          </p:cNvPr>
          <p:cNvSpPr txBox="1"/>
          <p:nvPr/>
        </p:nvSpPr>
        <p:spPr>
          <a:xfrm>
            <a:off x="8976046" y="4858611"/>
            <a:ext cx="2298700" cy="369332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l"/>
            <a:r>
              <a:rPr lang="en-CZ" b="1" dirty="0">
                <a:solidFill>
                  <a:schemeClr val="accent1"/>
                </a:solidFill>
              </a:rPr>
              <a:t>USERS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4A6E02-E17F-024A-8979-51E4F30F8C7A}"/>
              </a:ext>
            </a:extLst>
          </p:cNvPr>
          <p:cNvCxnSpPr>
            <a:cxnSpLocks/>
          </p:cNvCxnSpPr>
          <p:nvPr/>
        </p:nvCxnSpPr>
        <p:spPr>
          <a:xfrm>
            <a:off x="8153086" y="3620553"/>
            <a:ext cx="819454" cy="123805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1B0467E3-F1B3-2C49-A396-F1206E0B2824}"/>
              </a:ext>
            </a:extLst>
          </p:cNvPr>
          <p:cNvSpPr/>
          <p:nvPr/>
        </p:nvSpPr>
        <p:spPr>
          <a:xfrm>
            <a:off x="8937306" y="2643981"/>
            <a:ext cx="1553220" cy="369332"/>
          </a:xfrm>
          <a:prstGeom prst="rect">
            <a:avLst/>
          </a:prstGeom>
          <a:noFill/>
          <a:ln w="38100">
            <a:solidFill>
              <a:srgbClr val="F3C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786CA8D-9FF1-8E48-8121-039498428F2B}"/>
              </a:ext>
            </a:extLst>
          </p:cNvPr>
          <p:cNvSpPr/>
          <p:nvPr/>
        </p:nvSpPr>
        <p:spPr>
          <a:xfrm>
            <a:off x="8937306" y="4869676"/>
            <a:ext cx="1553220" cy="369332"/>
          </a:xfrm>
          <a:prstGeom prst="rect">
            <a:avLst/>
          </a:prstGeom>
          <a:noFill/>
          <a:ln w="38100">
            <a:solidFill>
              <a:srgbClr val="F3C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38975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A117E2-3481-DF44-B590-B0E08D45E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CE3967-ACBC-CC44-BDFE-EC29B04C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CZ" dirty="0"/>
              <a:t>et-Datasets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96DE5C5-BED7-764F-AFF5-5306547BD24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C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4B551-8993-464E-8EAF-A9FD46D24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38" y="1804629"/>
            <a:ext cx="2940050" cy="4252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1E277-5BEB-F74C-AA15-A0478562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38" y="1687386"/>
            <a:ext cx="8397263" cy="44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A117E2-3481-DF44-B590-B0E08D45E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CE3967-ACBC-CC44-BDFE-EC29B04C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CZ" dirty="0"/>
              <a:t>et-DatasetUsers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96DE5C5-BED7-764F-AFF5-5306547BD24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C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62E06-2A68-2A4E-9564-684253CB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27" y="2900994"/>
            <a:ext cx="11361345" cy="17281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7F9F45-7029-4D4D-BF22-0816F51CF9D9}"/>
              </a:ext>
            </a:extLst>
          </p:cNvPr>
          <p:cNvSpPr/>
          <p:nvPr/>
        </p:nvSpPr>
        <p:spPr>
          <a:xfrm>
            <a:off x="5321300" y="3149600"/>
            <a:ext cx="3632200" cy="1398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677825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F92C21-6E5A-A344-B08F-729D832D1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6901" y="3385860"/>
            <a:ext cx="979395" cy="9793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POWER BI REST API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256D4-6FFA-1847-B9B3-B6B972ECB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7981" y="2643981"/>
            <a:ext cx="1316038" cy="1316038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251EE9D-BB8B-5E4E-B003-DA0E1BE29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1288898"/>
            <a:ext cx="990600" cy="990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3E56CFD-DC92-A742-9AF3-385E18997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2522260"/>
            <a:ext cx="990600" cy="990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1736F10-4412-E74E-B2C6-28CACA984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3755622"/>
            <a:ext cx="990600" cy="990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18270DE-F278-4647-B960-099A566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4988984"/>
            <a:ext cx="990600" cy="9906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7C423CC7-EF68-CD48-9068-EDFD237817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55" y="3078827"/>
            <a:ext cx="986400" cy="9864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981E83-FDE6-7740-AE26-C9E482DC33F4}"/>
              </a:ext>
            </a:extLst>
          </p:cNvPr>
          <p:cNvCxnSpPr>
            <a:cxnSpLocks/>
          </p:cNvCxnSpPr>
          <p:nvPr/>
        </p:nvCxnSpPr>
        <p:spPr>
          <a:xfrm>
            <a:off x="2705100" y="1784198"/>
            <a:ext cx="1460801" cy="144808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FA57D4-5001-FD47-800B-CBA4A29BA847}"/>
              </a:ext>
            </a:extLst>
          </p:cNvPr>
          <p:cNvCxnSpPr>
            <a:cxnSpLocks/>
          </p:cNvCxnSpPr>
          <p:nvPr/>
        </p:nvCxnSpPr>
        <p:spPr>
          <a:xfrm>
            <a:off x="2703020" y="2935609"/>
            <a:ext cx="1404243" cy="49240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AB61B4-2AFB-924C-8469-4E3494216C2F}"/>
              </a:ext>
            </a:extLst>
          </p:cNvPr>
          <p:cNvCxnSpPr>
            <a:cxnSpLocks/>
          </p:cNvCxnSpPr>
          <p:nvPr/>
        </p:nvCxnSpPr>
        <p:spPr>
          <a:xfrm flipV="1">
            <a:off x="2654803" y="3653267"/>
            <a:ext cx="1452460" cy="51606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1DDDE49-E68F-8547-9C0E-B24DAB172308}"/>
              </a:ext>
            </a:extLst>
          </p:cNvPr>
          <p:cNvCxnSpPr>
            <a:cxnSpLocks/>
          </p:cNvCxnSpPr>
          <p:nvPr/>
        </p:nvCxnSpPr>
        <p:spPr>
          <a:xfrm flipV="1">
            <a:off x="2654803" y="3849000"/>
            <a:ext cx="1533390" cy="149660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A24127-54B5-054C-9BB1-34224017F779}"/>
              </a:ext>
            </a:extLst>
          </p:cNvPr>
          <p:cNvCxnSpPr>
            <a:cxnSpLocks/>
          </p:cNvCxnSpPr>
          <p:nvPr/>
        </p:nvCxnSpPr>
        <p:spPr>
          <a:xfrm>
            <a:off x="5577840" y="3572027"/>
            <a:ext cx="12293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067E7D1-E614-F641-B0BF-D1D38412A812}"/>
              </a:ext>
            </a:extLst>
          </p:cNvPr>
          <p:cNvGrpSpPr/>
          <p:nvPr/>
        </p:nvGrpSpPr>
        <p:grpSpPr>
          <a:xfrm>
            <a:off x="8153086" y="2732835"/>
            <a:ext cx="3825262" cy="1626060"/>
            <a:chOff x="8168640" y="2232879"/>
            <a:chExt cx="3825262" cy="1626060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18C7141-4E61-174F-8E8B-65C6E1B58525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8168640" y="2417545"/>
              <a:ext cx="822960" cy="661282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909FCE-1CA5-364D-B57B-FA07E76CC155}"/>
                </a:ext>
              </a:extLst>
            </p:cNvPr>
            <p:cNvSpPr txBox="1"/>
            <p:nvPr/>
          </p:nvSpPr>
          <p:spPr>
            <a:xfrm>
              <a:off x="8991600" y="2232879"/>
              <a:ext cx="2298700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2"/>
                  </a:solidFill>
                </a:rPr>
                <a:t>DATASET USERS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3FBB1B2-2912-0342-A6AF-83E0279E633A}"/>
                </a:ext>
              </a:extLst>
            </p:cNvPr>
            <p:cNvSpPr txBox="1"/>
            <p:nvPr/>
          </p:nvSpPr>
          <p:spPr>
            <a:xfrm>
              <a:off x="8991600" y="2643981"/>
              <a:ext cx="2298700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2"/>
                  </a:solidFill>
                </a:rPr>
                <a:t>TAKE OVER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64CDAF4-A1E3-C241-A1B8-886E6F043836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 flipV="1">
              <a:off x="8168640" y="2828647"/>
              <a:ext cx="822960" cy="27293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2DB42C-C6A0-E147-AA2A-225071D7D545}"/>
                </a:ext>
              </a:extLst>
            </p:cNvPr>
            <p:cNvSpPr txBox="1"/>
            <p:nvPr/>
          </p:nvSpPr>
          <p:spPr>
            <a:xfrm>
              <a:off x="8991600" y="3055083"/>
              <a:ext cx="2836790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2"/>
                  </a:solidFill>
                </a:rPr>
                <a:t>UPDATE PARAMETERS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53450E2-990C-1343-8C45-E563E5D0AB37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8168640" y="3101586"/>
              <a:ext cx="822960" cy="138163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4ED05A6-8EA3-8D4F-8B82-D2089B0EB55E}"/>
                </a:ext>
              </a:extLst>
            </p:cNvPr>
            <p:cNvSpPr txBox="1"/>
            <p:nvPr/>
          </p:nvSpPr>
          <p:spPr>
            <a:xfrm>
              <a:off x="8991600" y="3489607"/>
              <a:ext cx="3002302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2"/>
                  </a:solidFill>
                </a:rPr>
                <a:t>UPDATE DATASOURCES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C707D9A-35EB-D641-B4F0-BF72B6B88CEE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>
              <a:off x="8168640" y="3101586"/>
              <a:ext cx="822960" cy="57268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3CC26875-C0A6-884C-8B6B-4958BE065A2C}"/>
              </a:ext>
            </a:extLst>
          </p:cNvPr>
          <p:cNvSpPr txBox="1"/>
          <p:nvPr/>
        </p:nvSpPr>
        <p:spPr>
          <a:xfrm>
            <a:off x="8342721" y="1737310"/>
            <a:ext cx="2554885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Z" sz="2400" b="1" dirty="0">
                <a:solidFill>
                  <a:schemeClr val="accent2"/>
                </a:solidFill>
              </a:rPr>
              <a:t>POST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9BFD363-F1E3-9E4E-A22D-974ABCBCA13E}"/>
              </a:ext>
            </a:extLst>
          </p:cNvPr>
          <p:cNvCxnSpPr>
            <a:cxnSpLocks/>
          </p:cNvCxnSpPr>
          <p:nvPr/>
        </p:nvCxnSpPr>
        <p:spPr>
          <a:xfrm>
            <a:off x="8153086" y="2277781"/>
            <a:ext cx="312166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6835F24-7900-0B45-9807-8289B1A4E5D8}"/>
              </a:ext>
            </a:extLst>
          </p:cNvPr>
          <p:cNvSpPr txBox="1"/>
          <p:nvPr/>
        </p:nvSpPr>
        <p:spPr>
          <a:xfrm>
            <a:off x="8976046" y="4424087"/>
            <a:ext cx="2298700" cy="369332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l"/>
            <a:r>
              <a:rPr lang="en-CZ" b="1" dirty="0">
                <a:solidFill>
                  <a:schemeClr val="accent2"/>
                </a:solidFill>
              </a:rPr>
              <a:t>REFRESH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1D33F1B-2E30-8148-9597-6F5A9AB92C9F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8153086" y="3601542"/>
            <a:ext cx="822960" cy="100721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FF08E96-E82F-A747-A3EB-3D22D36FB746}"/>
              </a:ext>
            </a:extLst>
          </p:cNvPr>
          <p:cNvSpPr txBox="1"/>
          <p:nvPr/>
        </p:nvSpPr>
        <p:spPr>
          <a:xfrm>
            <a:off x="8976046" y="4804318"/>
            <a:ext cx="2644454" cy="369332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l"/>
            <a:r>
              <a:rPr lang="en-CZ" b="1" dirty="0">
                <a:solidFill>
                  <a:schemeClr val="accent2"/>
                </a:solidFill>
              </a:rPr>
              <a:t>BIND TO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7FF3159-6633-BE4B-89F8-DCAFBC8C38AE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8153086" y="3601542"/>
            <a:ext cx="822960" cy="138744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840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F92C21-6E5A-A344-B08F-729D832D1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6901" y="3385860"/>
            <a:ext cx="979395" cy="9793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POWER BI REST API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256D4-6FFA-1847-B9B3-B6B972ECB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7981" y="2643981"/>
            <a:ext cx="1316038" cy="1316038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251EE9D-BB8B-5E4E-B003-DA0E1BE29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1288898"/>
            <a:ext cx="990600" cy="990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3E56CFD-DC92-A742-9AF3-385E18997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2522260"/>
            <a:ext cx="990600" cy="990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1736F10-4412-E74E-B2C6-28CACA984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3755622"/>
            <a:ext cx="990600" cy="990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18270DE-F278-4647-B960-099A566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475" y="4988984"/>
            <a:ext cx="990600" cy="9906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7C423CC7-EF68-CD48-9068-EDFD237817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55" y="3078827"/>
            <a:ext cx="986400" cy="9864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981E83-FDE6-7740-AE26-C9E482DC33F4}"/>
              </a:ext>
            </a:extLst>
          </p:cNvPr>
          <p:cNvCxnSpPr>
            <a:cxnSpLocks/>
          </p:cNvCxnSpPr>
          <p:nvPr/>
        </p:nvCxnSpPr>
        <p:spPr>
          <a:xfrm>
            <a:off x="2705100" y="1784198"/>
            <a:ext cx="1460801" cy="144808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FA57D4-5001-FD47-800B-CBA4A29BA847}"/>
              </a:ext>
            </a:extLst>
          </p:cNvPr>
          <p:cNvCxnSpPr>
            <a:cxnSpLocks/>
          </p:cNvCxnSpPr>
          <p:nvPr/>
        </p:nvCxnSpPr>
        <p:spPr>
          <a:xfrm>
            <a:off x="2703020" y="2935609"/>
            <a:ext cx="1404243" cy="49240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AB61B4-2AFB-924C-8469-4E3494216C2F}"/>
              </a:ext>
            </a:extLst>
          </p:cNvPr>
          <p:cNvCxnSpPr>
            <a:cxnSpLocks/>
          </p:cNvCxnSpPr>
          <p:nvPr/>
        </p:nvCxnSpPr>
        <p:spPr>
          <a:xfrm flipV="1">
            <a:off x="2654803" y="3653267"/>
            <a:ext cx="1452460" cy="51606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1DDDE49-E68F-8547-9C0E-B24DAB172308}"/>
              </a:ext>
            </a:extLst>
          </p:cNvPr>
          <p:cNvCxnSpPr>
            <a:cxnSpLocks/>
          </p:cNvCxnSpPr>
          <p:nvPr/>
        </p:nvCxnSpPr>
        <p:spPr>
          <a:xfrm flipV="1">
            <a:off x="2654803" y="3849000"/>
            <a:ext cx="1533390" cy="149660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A24127-54B5-054C-9BB1-34224017F779}"/>
              </a:ext>
            </a:extLst>
          </p:cNvPr>
          <p:cNvCxnSpPr>
            <a:cxnSpLocks/>
          </p:cNvCxnSpPr>
          <p:nvPr/>
        </p:nvCxnSpPr>
        <p:spPr>
          <a:xfrm>
            <a:off x="5577840" y="3572027"/>
            <a:ext cx="12293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067E7D1-E614-F641-B0BF-D1D38412A812}"/>
              </a:ext>
            </a:extLst>
          </p:cNvPr>
          <p:cNvGrpSpPr/>
          <p:nvPr/>
        </p:nvGrpSpPr>
        <p:grpSpPr>
          <a:xfrm>
            <a:off x="8153086" y="3117118"/>
            <a:ext cx="3121660" cy="912236"/>
            <a:chOff x="8168640" y="2617162"/>
            <a:chExt cx="3121660" cy="912236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18C7141-4E61-174F-8E8B-65C6E1B58525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8168640" y="2801828"/>
              <a:ext cx="822960" cy="27699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909FCE-1CA5-364D-B57B-FA07E76CC155}"/>
                </a:ext>
              </a:extLst>
            </p:cNvPr>
            <p:cNvSpPr txBox="1"/>
            <p:nvPr/>
          </p:nvSpPr>
          <p:spPr>
            <a:xfrm>
              <a:off x="8991600" y="2617162"/>
              <a:ext cx="2298700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5"/>
                  </a:solidFill>
                </a:rPr>
                <a:t>CANCEL REFRESH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3FBB1B2-2912-0342-A6AF-83E0279E633A}"/>
                </a:ext>
              </a:extLst>
            </p:cNvPr>
            <p:cNvSpPr txBox="1"/>
            <p:nvPr/>
          </p:nvSpPr>
          <p:spPr>
            <a:xfrm>
              <a:off x="8991600" y="3160066"/>
              <a:ext cx="2298700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CZ" b="1" dirty="0">
                  <a:solidFill>
                    <a:schemeClr val="accent5"/>
                  </a:solidFill>
                </a:rPr>
                <a:t>DELETE DATASET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64CDAF4-A1E3-C241-A1B8-886E6F043836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>
              <a:off x="8168640" y="3072071"/>
              <a:ext cx="822960" cy="272661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3CC26875-C0A6-884C-8B6B-4958BE065A2C}"/>
              </a:ext>
            </a:extLst>
          </p:cNvPr>
          <p:cNvSpPr txBox="1"/>
          <p:nvPr/>
        </p:nvSpPr>
        <p:spPr>
          <a:xfrm>
            <a:off x="8342721" y="1737310"/>
            <a:ext cx="2554885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Z" sz="2400" b="1" dirty="0">
                <a:solidFill>
                  <a:schemeClr val="accent5"/>
                </a:solidFill>
              </a:rPr>
              <a:t>DELETE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9BFD363-F1E3-9E4E-A22D-974ABCBCA13E}"/>
              </a:ext>
            </a:extLst>
          </p:cNvPr>
          <p:cNvCxnSpPr>
            <a:cxnSpLocks/>
          </p:cNvCxnSpPr>
          <p:nvPr/>
        </p:nvCxnSpPr>
        <p:spPr>
          <a:xfrm>
            <a:off x="8153086" y="2277781"/>
            <a:ext cx="3121660" cy="0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666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F92C21-6E5A-A344-B08F-729D832D1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364" y="3629314"/>
            <a:ext cx="2054895" cy="20548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BUT HOW TO ACCESS IT?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256D4-6FFA-1847-B9B3-B6B972ECB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6205" y="1895547"/>
            <a:ext cx="2761215" cy="2761215"/>
          </a:xfr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8CF5BCF-6BA7-0148-866A-478E26B27CA7}"/>
              </a:ext>
            </a:extLst>
          </p:cNvPr>
          <p:cNvGrpSpPr/>
          <p:nvPr/>
        </p:nvGrpSpPr>
        <p:grpSpPr>
          <a:xfrm>
            <a:off x="877948" y="4002552"/>
            <a:ext cx="2177138" cy="2189926"/>
            <a:chOff x="8362191" y="2674273"/>
            <a:chExt cx="2554885" cy="281233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8CC6A6-1565-C845-A3A6-3DE49C1E38F0}"/>
                </a:ext>
              </a:extLst>
            </p:cNvPr>
            <p:cNvSpPr txBox="1"/>
            <p:nvPr/>
          </p:nvSpPr>
          <p:spPr>
            <a:xfrm>
              <a:off x="8362191" y="4419431"/>
              <a:ext cx="2554885" cy="1067180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sz="2400" b="1" dirty="0">
                  <a:solidFill>
                    <a:schemeClr val="accent1"/>
                  </a:solidFill>
                </a:rPr>
                <a:t>SERVICE PRINCIPAL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DF20B5B-F3B3-7D4C-8DDF-88A938AB1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887099" y="2674273"/>
              <a:ext cx="1507156" cy="150715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D5C62A-0332-4940-9BE7-2F28018A6FEC}"/>
              </a:ext>
            </a:extLst>
          </p:cNvPr>
          <p:cNvGrpSpPr/>
          <p:nvPr/>
        </p:nvGrpSpPr>
        <p:grpSpPr>
          <a:xfrm>
            <a:off x="689075" y="1643431"/>
            <a:ext cx="2554885" cy="1820594"/>
            <a:chOff x="1028305" y="3117037"/>
            <a:chExt cx="2554885" cy="182059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739344-B511-4E45-B63D-420CE6F57AC3}"/>
                </a:ext>
              </a:extLst>
            </p:cNvPr>
            <p:cNvSpPr txBox="1"/>
            <p:nvPr/>
          </p:nvSpPr>
          <p:spPr>
            <a:xfrm>
              <a:off x="1028305" y="4475966"/>
              <a:ext cx="2554885" cy="461665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sz="2400" b="1" dirty="0">
                  <a:solidFill>
                    <a:schemeClr val="accent1"/>
                  </a:solidFill>
                </a:rPr>
                <a:t>USER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E387BCC-2DD6-3A4B-B9E8-27F43F2ED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718947" y="3117037"/>
              <a:ext cx="1173600" cy="11736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D64A16-53F8-0748-9471-B94DEEB40571}"/>
              </a:ext>
            </a:extLst>
          </p:cNvPr>
          <p:cNvGrpSpPr/>
          <p:nvPr/>
        </p:nvGrpSpPr>
        <p:grpSpPr>
          <a:xfrm>
            <a:off x="2895600" y="2603500"/>
            <a:ext cx="5210605" cy="2438400"/>
            <a:chOff x="2895600" y="2603500"/>
            <a:chExt cx="5210605" cy="243840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AE5C573-1417-ED43-ABF5-0D76FD958A3D}"/>
                </a:ext>
              </a:extLst>
            </p:cNvPr>
            <p:cNvCxnSpPr>
              <a:cxnSpLocks/>
            </p:cNvCxnSpPr>
            <p:nvPr/>
          </p:nvCxnSpPr>
          <p:spPr>
            <a:xfrm>
              <a:off x="6341333" y="3810000"/>
              <a:ext cx="1764872" cy="0"/>
            </a:xfrm>
            <a:prstGeom prst="straightConnector1">
              <a:avLst/>
            </a:prstGeom>
            <a:ln w="381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BF4580-DAF1-5C45-A76E-033C26362E2B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2603500"/>
              <a:ext cx="3445733" cy="1219200"/>
            </a:xfrm>
            <a:prstGeom prst="straightConnector1">
              <a:avLst/>
            </a:prstGeom>
            <a:ln w="38100"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D8E19AE-13E5-9C41-950D-ACA0E48AC6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6476" y="3803153"/>
              <a:ext cx="3434857" cy="1238747"/>
            </a:xfrm>
            <a:prstGeom prst="straightConnector1">
              <a:avLst/>
            </a:prstGeom>
            <a:ln w="38100"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041AE24-BB7B-0948-9352-64B723893F6B}"/>
              </a:ext>
            </a:extLst>
          </p:cNvPr>
          <p:cNvSpPr txBox="1"/>
          <p:nvPr/>
        </p:nvSpPr>
        <p:spPr>
          <a:xfrm>
            <a:off x="5966041" y="2959398"/>
            <a:ext cx="2493323" cy="1455014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sz="2400" b="1" dirty="0">
                <a:solidFill>
                  <a:schemeClr val="accent1"/>
                </a:solidFill>
              </a:rPr>
              <a:t>ACCESS TOKEN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E20CFDE-0DDD-8B43-82D8-B30DC3B70147}"/>
              </a:ext>
            </a:extLst>
          </p:cNvPr>
          <p:cNvCxnSpPr>
            <a:cxnSpLocks/>
          </p:cNvCxnSpPr>
          <p:nvPr/>
        </p:nvCxnSpPr>
        <p:spPr>
          <a:xfrm flipV="1">
            <a:off x="2895600" y="5689365"/>
            <a:ext cx="4991679" cy="5576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FCD77F9-572B-5E4B-A6DC-B06E7CA61D43}"/>
              </a:ext>
            </a:extLst>
          </p:cNvPr>
          <p:cNvCxnSpPr>
            <a:cxnSpLocks/>
          </p:cNvCxnSpPr>
          <p:nvPr/>
        </p:nvCxnSpPr>
        <p:spPr>
          <a:xfrm flipV="1">
            <a:off x="2906476" y="1882376"/>
            <a:ext cx="4991679" cy="5576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AA6702-DA60-764B-A041-DDA85292346E}"/>
              </a:ext>
            </a:extLst>
          </p:cNvPr>
          <p:cNvSpPr txBox="1"/>
          <p:nvPr/>
        </p:nvSpPr>
        <p:spPr>
          <a:xfrm>
            <a:off x="3981166" y="1286435"/>
            <a:ext cx="2493323" cy="560346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b="1" dirty="0">
                <a:solidFill>
                  <a:schemeClr val="bg1">
                    <a:lumMod val="65000"/>
                  </a:schemeClr>
                </a:solidFill>
              </a:rPr>
              <a:t>RESPONSES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C2FCFF-9EE6-1C4D-AB0A-8B94DBBB5512}"/>
              </a:ext>
            </a:extLst>
          </p:cNvPr>
          <p:cNvSpPr txBox="1"/>
          <p:nvPr/>
        </p:nvSpPr>
        <p:spPr>
          <a:xfrm>
            <a:off x="3981166" y="5628610"/>
            <a:ext cx="2493323" cy="560346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b="1" dirty="0">
                <a:solidFill>
                  <a:schemeClr val="bg1">
                    <a:lumMod val="65000"/>
                  </a:schemeClr>
                </a:solidFill>
              </a:rPr>
              <a:t>RESPONSES</a:t>
            </a:r>
          </a:p>
        </p:txBody>
      </p:sp>
    </p:spTree>
    <p:extLst>
      <p:ext uri="{BB962C8B-B14F-4D97-AF65-F5344CB8AC3E}">
        <p14:creationId xmlns:p14="http://schemas.microsoft.com/office/powerpoint/2010/main" val="96597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7" grpId="0"/>
      <p:bldP spid="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1448-2120-4F40-BFF8-860D0D813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Z" dirty="0"/>
              <a:t>ACCESS TOKEN – WHY &amp; HOW?</a:t>
            </a:r>
          </a:p>
        </p:txBody>
      </p:sp>
    </p:spTree>
    <p:extLst>
      <p:ext uri="{BB962C8B-B14F-4D97-AF65-F5344CB8AC3E}">
        <p14:creationId xmlns:p14="http://schemas.microsoft.com/office/powerpoint/2010/main" val="2292504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F92C21-6E5A-A344-B08F-729D832D1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642" y="4241927"/>
            <a:ext cx="979395" cy="9793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AUTHENTICATION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256D4-6FFA-1847-B9B3-B6B972ECB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9722" y="3500048"/>
            <a:ext cx="1316038" cy="1316038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251EE9D-BB8B-5E4E-B003-DA0E1BE29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8973" y="3768121"/>
            <a:ext cx="990600" cy="990600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16CC119-482A-3F4A-833F-76764C10558B}"/>
              </a:ext>
            </a:extLst>
          </p:cNvPr>
          <p:cNvCxnSpPr>
            <a:cxnSpLocks/>
          </p:cNvCxnSpPr>
          <p:nvPr/>
        </p:nvCxnSpPr>
        <p:spPr>
          <a:xfrm>
            <a:off x="5394663" y="3308433"/>
            <a:ext cx="0" cy="2416245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981E83-FDE6-7740-AE26-C9E482DC33F4}"/>
              </a:ext>
            </a:extLst>
          </p:cNvPr>
          <p:cNvCxnSpPr>
            <a:cxnSpLocks/>
          </p:cNvCxnSpPr>
          <p:nvPr/>
        </p:nvCxnSpPr>
        <p:spPr>
          <a:xfrm flipV="1">
            <a:off x="2628900" y="3027081"/>
            <a:ext cx="2006600" cy="8591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Automating Azure PowerShell Logins – The Cloud Automation Blog">
            <a:extLst>
              <a:ext uri="{FF2B5EF4-FFF2-40B4-BE49-F238E27FC236}">
                <a16:creationId xmlns:a16="http://schemas.microsoft.com/office/drawing/2014/main" id="{A64DC032-D955-4A47-8B58-684E0B2F2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0666"/>
          <a:stretch/>
        </p:blipFill>
        <p:spPr bwMode="auto">
          <a:xfrm>
            <a:off x="4769526" y="2068383"/>
            <a:ext cx="1326474" cy="12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F7907A4-93AD-9742-B71D-2488D5BA2901}"/>
              </a:ext>
            </a:extLst>
          </p:cNvPr>
          <p:cNvSpPr txBox="1"/>
          <p:nvPr/>
        </p:nvSpPr>
        <p:spPr>
          <a:xfrm rot="20211576">
            <a:off x="2469600" y="3335515"/>
            <a:ext cx="2493323" cy="456343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sz="1400" b="1" dirty="0">
                <a:solidFill>
                  <a:schemeClr val="bg1">
                    <a:lumMod val="65000"/>
                  </a:schemeClr>
                </a:solidFill>
              </a:rPr>
              <a:t>AUTHORIZATION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632CBD-A2BD-3540-AE83-E850DF1A97C4}"/>
              </a:ext>
            </a:extLst>
          </p:cNvPr>
          <p:cNvSpPr txBox="1"/>
          <p:nvPr/>
        </p:nvSpPr>
        <p:spPr>
          <a:xfrm rot="20173076">
            <a:off x="2197599" y="2808296"/>
            <a:ext cx="2493323" cy="456343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sz="1400" b="1" dirty="0">
                <a:solidFill>
                  <a:schemeClr val="accent1"/>
                </a:solidFill>
              </a:rPr>
              <a:t>ACCESS TOKEN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2611579-DCEA-D64F-A7A9-AE77C9D6323E}"/>
              </a:ext>
            </a:extLst>
          </p:cNvPr>
          <p:cNvCxnSpPr>
            <a:cxnSpLocks/>
          </p:cNvCxnSpPr>
          <p:nvPr/>
        </p:nvCxnSpPr>
        <p:spPr>
          <a:xfrm flipH="1">
            <a:off x="2557274" y="2794332"/>
            <a:ext cx="2078226" cy="89933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72F07E-6C30-214E-AA23-D1DAF0113811}"/>
              </a:ext>
            </a:extLst>
          </p:cNvPr>
          <p:cNvCxnSpPr>
            <a:cxnSpLocks/>
          </p:cNvCxnSpPr>
          <p:nvPr/>
        </p:nvCxnSpPr>
        <p:spPr>
          <a:xfrm>
            <a:off x="2684215" y="4467742"/>
            <a:ext cx="6335702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4150B9-7343-D94F-9FD5-5C4BE40F1D9F}"/>
              </a:ext>
            </a:extLst>
          </p:cNvPr>
          <p:cNvSpPr txBox="1"/>
          <p:nvPr/>
        </p:nvSpPr>
        <p:spPr>
          <a:xfrm>
            <a:off x="2706297" y="3939206"/>
            <a:ext cx="6335702" cy="456343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sz="1400" b="1" dirty="0">
                <a:solidFill>
                  <a:schemeClr val="accent2"/>
                </a:solidFill>
              </a:rPr>
              <a:t>REQUEST  WITH ACCESS TOKEN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CA92C08-8FC9-4341-B09C-D6C2E25C63C5}"/>
              </a:ext>
            </a:extLst>
          </p:cNvPr>
          <p:cNvCxnSpPr>
            <a:cxnSpLocks/>
          </p:cNvCxnSpPr>
          <p:nvPr/>
        </p:nvCxnSpPr>
        <p:spPr>
          <a:xfrm flipH="1" flipV="1">
            <a:off x="2684215" y="4724400"/>
            <a:ext cx="6335702" cy="1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2AAD071-0749-2E42-A1FC-660D28388274}"/>
              </a:ext>
            </a:extLst>
          </p:cNvPr>
          <p:cNvSpPr txBox="1"/>
          <p:nvPr/>
        </p:nvSpPr>
        <p:spPr>
          <a:xfrm>
            <a:off x="2706297" y="4656930"/>
            <a:ext cx="6313620" cy="456343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sz="1400" b="1" dirty="0">
                <a:solidFill>
                  <a:schemeClr val="accent3"/>
                </a:solidFill>
              </a:rPr>
              <a:t>RESPONSE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F2997B-3ED0-4E4C-920D-1CEEAFD0F535}"/>
              </a:ext>
            </a:extLst>
          </p:cNvPr>
          <p:cNvSpPr txBox="1"/>
          <p:nvPr/>
        </p:nvSpPr>
        <p:spPr>
          <a:xfrm>
            <a:off x="4148001" y="5633473"/>
            <a:ext cx="2493323" cy="456343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Z" sz="1400" b="1" dirty="0">
                <a:solidFill>
                  <a:schemeClr val="bg1">
                    <a:lumMod val="75000"/>
                  </a:schemeClr>
                </a:solidFill>
              </a:rPr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6866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50" grpId="0"/>
      <p:bldP spid="57" grpId="0"/>
      <p:bldP spid="5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WHEN TO USE WHAT TYPE?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8CF5BCF-6BA7-0148-866A-478E26B27CA7}"/>
              </a:ext>
            </a:extLst>
          </p:cNvPr>
          <p:cNvGrpSpPr/>
          <p:nvPr/>
        </p:nvGrpSpPr>
        <p:grpSpPr>
          <a:xfrm>
            <a:off x="7274789" y="2587111"/>
            <a:ext cx="2177138" cy="2189926"/>
            <a:chOff x="8362191" y="2674273"/>
            <a:chExt cx="2554885" cy="281233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8CC6A6-1565-C845-A3A6-3DE49C1E38F0}"/>
                </a:ext>
              </a:extLst>
            </p:cNvPr>
            <p:cNvSpPr txBox="1"/>
            <p:nvPr/>
          </p:nvSpPr>
          <p:spPr>
            <a:xfrm>
              <a:off x="8362191" y="4419431"/>
              <a:ext cx="2554885" cy="1067180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sz="2400" b="1" dirty="0">
                  <a:solidFill>
                    <a:schemeClr val="accent1"/>
                  </a:solidFill>
                </a:rPr>
                <a:t>SERVICE PRINCIPAL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DF20B5B-F3B3-7D4C-8DDF-88A938AB1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87099" y="2674273"/>
              <a:ext cx="1507156" cy="150715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D5C62A-0332-4940-9BE7-2F28018A6FEC}"/>
              </a:ext>
            </a:extLst>
          </p:cNvPr>
          <p:cNvGrpSpPr/>
          <p:nvPr/>
        </p:nvGrpSpPr>
        <p:grpSpPr>
          <a:xfrm>
            <a:off x="2740073" y="2743051"/>
            <a:ext cx="2554885" cy="1820594"/>
            <a:chOff x="1028305" y="3117037"/>
            <a:chExt cx="2554885" cy="182059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739344-B511-4E45-B63D-420CE6F57AC3}"/>
                </a:ext>
              </a:extLst>
            </p:cNvPr>
            <p:cNvSpPr txBox="1"/>
            <p:nvPr/>
          </p:nvSpPr>
          <p:spPr>
            <a:xfrm>
              <a:off x="1028305" y="4475966"/>
              <a:ext cx="2554885" cy="461665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sz="2400" b="1" dirty="0">
                  <a:solidFill>
                    <a:schemeClr val="accent1"/>
                  </a:solidFill>
                </a:rPr>
                <a:t>USER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E387BCC-2DD6-3A4B-B9E8-27F43F2ED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18947" y="3117037"/>
              <a:ext cx="1173600" cy="117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822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E17D92-C6BE-47CF-BFAF-23013A053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7396" y="712520"/>
            <a:ext cx="8902931" cy="5617028"/>
          </a:xfrm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GB" dirty="0"/>
              <a:t>AGENDA</a:t>
            </a:r>
            <a:br>
              <a:rPr lang="en-GB" dirty="0"/>
            </a:br>
            <a:r>
              <a:rPr lang="en-GB" sz="2800" dirty="0"/>
              <a:t>- What is Rest API</a:t>
            </a:r>
            <a:br>
              <a:rPr lang="en-GB" sz="2800" dirty="0"/>
            </a:br>
            <a:r>
              <a:rPr lang="en-GB" sz="2800" dirty="0"/>
              <a:t>- How it can help me</a:t>
            </a:r>
            <a:br>
              <a:rPr lang="en-GB" sz="2800" dirty="0"/>
            </a:br>
            <a:r>
              <a:rPr lang="en-GB" sz="2800" dirty="0"/>
              <a:t>- Access token? Why &amp; How</a:t>
            </a:r>
            <a:br>
              <a:rPr lang="en-GB" sz="2800" dirty="0"/>
            </a:br>
            <a:r>
              <a:rPr lang="en-GB" sz="2800" dirty="0"/>
              <a:t>- IDs &amp; Secrets</a:t>
            </a:r>
            <a:br>
              <a:rPr lang="en-GB" sz="2800" dirty="0"/>
            </a:br>
            <a:r>
              <a:rPr lang="en-GB" sz="2800" dirty="0"/>
              <a:t>- Production time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29275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458" y="229245"/>
            <a:ext cx="9327301" cy="920986"/>
          </a:xfrm>
        </p:spPr>
        <p:txBody>
          <a:bodyPr>
            <a:normAutofit/>
          </a:bodyPr>
          <a:lstStyle/>
          <a:p>
            <a:r>
              <a:rPr lang="en-GB" dirty="0"/>
              <a:t>USER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E387BCC-2DD6-3A4B-B9E8-27F43F2ED7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8796" y="217738"/>
            <a:ext cx="768662" cy="7686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380742-7796-DC83-0476-FD893147BC3B}"/>
              </a:ext>
            </a:extLst>
          </p:cNvPr>
          <p:cNvSpPr txBox="1"/>
          <p:nvPr/>
        </p:nvSpPr>
        <p:spPr>
          <a:xfrm>
            <a:off x="7884826" y="2913073"/>
            <a:ext cx="3852472" cy="2677656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Get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Reports</a:t>
            </a:r>
            <a:endParaRPr lang="cs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Get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Page</a:t>
            </a:r>
            <a:endParaRPr lang="cs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Take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over</a:t>
            </a:r>
            <a:endParaRPr lang="cs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Clone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Report</a:t>
            </a:r>
          </a:p>
          <a:p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Delete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Report</a:t>
            </a:r>
          </a:p>
          <a:p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Update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Datasources</a:t>
            </a:r>
            <a:endParaRPr lang="cs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 </a:t>
            </a:r>
            <a:endParaRPr lang="en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B6B4B-4F2E-6AEE-899E-1AB00CB346BC}"/>
              </a:ext>
            </a:extLst>
          </p:cNvPr>
          <p:cNvSpPr txBox="1"/>
          <p:nvPr/>
        </p:nvSpPr>
        <p:spPr>
          <a:xfrm>
            <a:off x="363254" y="1512056"/>
            <a:ext cx="11374043" cy="830997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cs-CZ" sz="2400" dirty="0"/>
              <a:t>Such </a:t>
            </a:r>
            <a:r>
              <a:rPr lang="cs-CZ" sz="2400" dirty="0" err="1"/>
              <a:t>queries</a:t>
            </a:r>
            <a:r>
              <a:rPr lang="cs-CZ" sz="2400" dirty="0"/>
              <a:t> are </a:t>
            </a:r>
            <a:r>
              <a:rPr lang="cs-CZ" sz="2400" dirty="0" err="1"/>
              <a:t>executed</a:t>
            </a:r>
            <a:r>
              <a:rPr lang="cs-CZ" sz="2400" dirty="0"/>
              <a:t> </a:t>
            </a:r>
            <a:r>
              <a:rPr lang="cs-CZ" sz="2400" dirty="0" err="1"/>
              <a:t>from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user's</a:t>
            </a:r>
            <a:r>
              <a:rPr lang="cs-CZ" sz="2400" dirty="0"/>
              <a:t> </a:t>
            </a:r>
            <a:r>
              <a:rPr lang="cs-CZ" sz="2400" dirty="0" err="1"/>
              <a:t>perspective</a:t>
            </a:r>
            <a:r>
              <a:rPr lang="cs-CZ" sz="2400" dirty="0"/>
              <a:t>, so </a:t>
            </a:r>
            <a:r>
              <a:rPr lang="cs-CZ" sz="2400" dirty="0" err="1"/>
              <a:t>they</a:t>
            </a:r>
            <a:r>
              <a:rPr lang="cs-CZ" sz="2400" dirty="0"/>
              <a:t> </a:t>
            </a:r>
            <a:r>
              <a:rPr lang="cs-CZ" sz="2400" dirty="0" err="1"/>
              <a:t>only</a:t>
            </a:r>
            <a:r>
              <a:rPr lang="cs-CZ" sz="2400" dirty="0"/>
              <a:t> </a:t>
            </a:r>
            <a:r>
              <a:rPr lang="cs-CZ" sz="2400" dirty="0" err="1"/>
              <a:t>have</a:t>
            </a:r>
            <a:r>
              <a:rPr lang="cs-CZ" sz="2400" dirty="0"/>
              <a:t> </a:t>
            </a:r>
            <a:r>
              <a:rPr lang="cs-CZ" sz="2400" dirty="0" err="1"/>
              <a:t>access</a:t>
            </a:r>
            <a:r>
              <a:rPr lang="cs-CZ" sz="2400" dirty="0"/>
              <a:t> to </a:t>
            </a:r>
            <a:r>
              <a:rPr lang="cs-CZ" sz="2400" dirty="0" err="1"/>
              <a:t>artifacts</a:t>
            </a:r>
            <a:r>
              <a:rPr lang="cs-CZ" sz="2400" dirty="0"/>
              <a:t> </a:t>
            </a:r>
            <a:r>
              <a:rPr lang="cs-CZ" sz="2400" dirty="0" err="1"/>
              <a:t>that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user </a:t>
            </a:r>
            <a:r>
              <a:rPr lang="cs-CZ" sz="2400" dirty="0" err="1"/>
              <a:t>can</a:t>
            </a:r>
            <a:r>
              <a:rPr lang="cs-CZ" sz="2400" dirty="0"/>
              <a:t> </a:t>
            </a:r>
            <a:r>
              <a:rPr lang="cs-CZ" sz="2400" dirty="0" err="1"/>
              <a:t>see</a:t>
            </a:r>
            <a:r>
              <a:rPr lang="cs-CZ" sz="2400" dirty="0"/>
              <a:t> and </a:t>
            </a:r>
            <a:r>
              <a:rPr lang="cs-CZ" sz="2400" dirty="0" err="1"/>
              <a:t>always</a:t>
            </a:r>
            <a:r>
              <a:rPr lang="cs-CZ" sz="2400" dirty="0"/>
              <a:t> </a:t>
            </a:r>
            <a:r>
              <a:rPr lang="cs-CZ" sz="2400" dirty="0" err="1"/>
              <a:t>respect</a:t>
            </a:r>
            <a:r>
              <a:rPr lang="cs-CZ" sz="2400" dirty="0"/>
              <a:t> his </a:t>
            </a:r>
            <a:r>
              <a:rPr lang="cs-CZ" sz="2400" dirty="0" err="1"/>
              <a:t>rights</a:t>
            </a:r>
            <a:r>
              <a:rPr lang="cs-CZ" sz="2400" dirty="0"/>
              <a:t>.​</a:t>
            </a:r>
            <a:endParaRPr lang="en-CZ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290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1D2C91-0F7F-D85E-F769-E8D191E2564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902"/>
          <a:stretch/>
        </p:blipFill>
        <p:spPr>
          <a:xfrm>
            <a:off x="0" y="1125178"/>
            <a:ext cx="12192000" cy="5732822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5959386C-1F9D-DFA1-5585-2EA6E40F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D7191B0D-4F4C-BEEA-B5B9-10F24E9FFD83}"/>
              </a:ext>
            </a:extLst>
          </p:cNvPr>
          <p:cNvSpPr txBox="1">
            <a:spLocks/>
          </p:cNvSpPr>
          <p:nvPr/>
        </p:nvSpPr>
        <p:spPr>
          <a:xfrm>
            <a:off x="1198458" y="229245"/>
            <a:ext cx="9327301" cy="920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4000" b="0" kern="1200" spc="150" baseline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GB"/>
              <a:t>USER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2E789F1-C800-4F97-4837-FE86A975AC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8796" y="217738"/>
            <a:ext cx="768662" cy="7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03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CFE7AE-36A3-1BA0-757A-805D52185E7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902"/>
          <a:stretch/>
        </p:blipFill>
        <p:spPr>
          <a:xfrm>
            <a:off x="0" y="1125179"/>
            <a:ext cx="12192000" cy="57328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EE923F-0B70-4E4A-94C1-894AFBB927CD}"/>
              </a:ext>
            </a:extLst>
          </p:cNvPr>
          <p:cNvSpPr/>
          <p:nvPr/>
        </p:nvSpPr>
        <p:spPr>
          <a:xfrm>
            <a:off x="5726243" y="1588957"/>
            <a:ext cx="2083632" cy="46166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CEBE57-00A2-5FDC-B8CC-7580AC5E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BAB36B3-F867-C57B-CC5C-957EBA44A12D}"/>
              </a:ext>
            </a:extLst>
          </p:cNvPr>
          <p:cNvSpPr txBox="1">
            <a:spLocks/>
          </p:cNvSpPr>
          <p:nvPr/>
        </p:nvSpPr>
        <p:spPr>
          <a:xfrm>
            <a:off x="1198458" y="229245"/>
            <a:ext cx="9327301" cy="920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4000" b="0" kern="1200" spc="150" baseline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GB"/>
              <a:t>USER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087349-9F5D-61B4-6D86-2A63D5017C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8796" y="217738"/>
            <a:ext cx="768662" cy="7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8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04FE70-A34C-FCD7-2422-E1D3268B9E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249" y="1643431"/>
            <a:ext cx="11971502" cy="511723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2C34911-BDF1-0654-8A39-A4346E2DC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7FA5C94-1A34-15FC-EF4E-E24A8C514BF6}"/>
              </a:ext>
            </a:extLst>
          </p:cNvPr>
          <p:cNvSpPr txBox="1">
            <a:spLocks/>
          </p:cNvSpPr>
          <p:nvPr/>
        </p:nvSpPr>
        <p:spPr>
          <a:xfrm>
            <a:off x="1198458" y="229245"/>
            <a:ext cx="9327301" cy="920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4000" b="0" kern="1200" spc="150" baseline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GB"/>
              <a:t>USER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B48253A-782C-A908-EE13-1D5B6CDDF4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8796" y="217738"/>
            <a:ext cx="768662" cy="7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87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B2BC2-E34A-1F71-55F9-AAF20BE16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535517B-0EA6-E7F8-4C9D-F36A671AA7AF}"/>
              </a:ext>
            </a:extLst>
          </p:cNvPr>
          <p:cNvSpPr txBox="1">
            <a:spLocks/>
          </p:cNvSpPr>
          <p:nvPr/>
        </p:nvSpPr>
        <p:spPr>
          <a:xfrm>
            <a:off x="1198458" y="229245"/>
            <a:ext cx="9327301" cy="920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4000" b="0" kern="1200" spc="150" baseline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USER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590ED17-1610-A9F2-0ACB-84F6AE57A7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8796" y="217738"/>
            <a:ext cx="768662" cy="76866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47EDB14-4868-60F9-4C83-18DF961929CC}"/>
              </a:ext>
            </a:extLst>
          </p:cNvPr>
          <p:cNvSpPr txBox="1">
            <a:spLocks/>
          </p:cNvSpPr>
          <p:nvPr/>
        </p:nvSpPr>
        <p:spPr>
          <a:xfrm>
            <a:off x="258796" y="1182938"/>
            <a:ext cx="11011242" cy="920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4000" b="0" kern="1200" spc="150" baseline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GB" sz="2000" dirty="0"/>
              <a:t>EASY USER AUTHORIZATION AGAINST AAD IN POWER QUERY???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A3B781-29D6-938A-6F48-D6A68C5591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51100" y="2208888"/>
            <a:ext cx="7289800" cy="3708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A64252-52EF-008A-0515-B425756525CD}"/>
              </a:ext>
            </a:extLst>
          </p:cNvPr>
          <p:cNvSpPr txBox="1"/>
          <p:nvPr/>
        </p:nvSpPr>
        <p:spPr>
          <a:xfrm>
            <a:off x="258796" y="6304515"/>
            <a:ext cx="73746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13"/>
              </a:rPr>
              <a:t>tirnovar/Power-BI-Admin-REST-API-Connector: Power BI REST API Connector - Admin Version (github.com)</a:t>
            </a:r>
            <a:endParaRPr lang="en-CZ" sz="1100" dirty="0"/>
          </a:p>
        </p:txBody>
      </p:sp>
    </p:spTree>
    <p:extLst>
      <p:ext uri="{BB962C8B-B14F-4D97-AF65-F5344CB8AC3E}">
        <p14:creationId xmlns:p14="http://schemas.microsoft.com/office/powerpoint/2010/main" val="4078303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06" y="229245"/>
            <a:ext cx="9392154" cy="920986"/>
          </a:xfrm>
        </p:spPr>
        <p:txBody>
          <a:bodyPr>
            <a:normAutofit/>
          </a:bodyPr>
          <a:lstStyle/>
          <a:p>
            <a:r>
              <a:rPr lang="en-GB" dirty="0"/>
              <a:t>SERVICE PRINCIPAL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380742-7796-DC83-0476-FD893147BC3B}"/>
              </a:ext>
            </a:extLst>
          </p:cNvPr>
          <p:cNvSpPr txBox="1"/>
          <p:nvPr/>
        </p:nvSpPr>
        <p:spPr>
          <a:xfrm>
            <a:off x="1791222" y="2770981"/>
            <a:ext cx="9495139" cy="3046988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Get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Groups</a:t>
            </a:r>
            <a:endParaRPr lang="cs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Get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Datasources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Dataset</a:t>
            </a:r>
            <a:endParaRPr lang="cs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Get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Users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Dataset</a:t>
            </a:r>
            <a:endParaRPr lang="cs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Get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ActivityEvents</a:t>
            </a:r>
            <a:endParaRPr lang="cs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Get </a:t>
            </a:r>
            <a:r>
              <a:rPr lang="en-GB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WidelySharedArtifactsLinksSharedToWholeOrganization</a:t>
            </a:r>
            <a:endParaRPr lang="cs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Rotate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EncryptionKey</a:t>
            </a:r>
            <a:endParaRPr lang="cs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Set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Protection</a:t>
            </a:r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Label</a:t>
            </a:r>
          </a:p>
          <a:p>
            <a:r>
              <a:rPr lang="cs-CZ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 </a:t>
            </a:r>
            <a:endParaRPr lang="en-CZ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B6B4B-4F2E-6AEE-899E-1AB00CB346BC}"/>
              </a:ext>
            </a:extLst>
          </p:cNvPr>
          <p:cNvSpPr txBox="1"/>
          <p:nvPr/>
        </p:nvSpPr>
        <p:spPr>
          <a:xfrm>
            <a:off x="363254" y="1512056"/>
            <a:ext cx="11374043" cy="830997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cs-CZ" sz="2400" dirty="0" err="1"/>
              <a:t>Queries</a:t>
            </a:r>
            <a:r>
              <a:rPr lang="cs-CZ" sz="2400" dirty="0"/>
              <a:t> </a:t>
            </a:r>
            <a:r>
              <a:rPr lang="cs-CZ" sz="2400" dirty="0" err="1"/>
              <a:t>of</a:t>
            </a:r>
            <a:r>
              <a:rPr lang="cs-CZ" sz="2400" dirty="0"/>
              <a:t> </a:t>
            </a:r>
            <a:r>
              <a:rPr lang="cs-CZ" sz="2400" dirty="0" err="1"/>
              <a:t>this</a:t>
            </a:r>
            <a:r>
              <a:rPr lang="cs-CZ" sz="2400" dirty="0"/>
              <a:t> type are </a:t>
            </a:r>
            <a:r>
              <a:rPr lang="cs-CZ" sz="2400" dirty="0" err="1"/>
              <a:t>directly</a:t>
            </a:r>
            <a:r>
              <a:rPr lang="cs-CZ" sz="2400" dirty="0"/>
              <a:t> </a:t>
            </a:r>
            <a:r>
              <a:rPr lang="cs-CZ" sz="2400" dirty="0" err="1"/>
              <a:t>aimed</a:t>
            </a:r>
            <a:r>
              <a:rPr lang="cs-CZ" sz="2400" dirty="0"/>
              <a:t> </a:t>
            </a:r>
            <a:r>
              <a:rPr lang="cs-CZ" sz="2400" dirty="0" err="1"/>
              <a:t>at</a:t>
            </a:r>
            <a:r>
              <a:rPr lang="cs-CZ" sz="2400" dirty="0"/>
              <a:t> </a:t>
            </a:r>
            <a:r>
              <a:rPr lang="cs-CZ" sz="2400" dirty="0" err="1"/>
              <a:t>searching</a:t>
            </a:r>
            <a:r>
              <a:rPr lang="cs-CZ" sz="2400" dirty="0"/>
              <a:t> </a:t>
            </a:r>
            <a:r>
              <a:rPr lang="cs-CZ" sz="2400" dirty="0" err="1"/>
              <a:t>for</a:t>
            </a:r>
            <a:r>
              <a:rPr lang="cs-CZ" sz="2400" dirty="0"/>
              <a:t> </a:t>
            </a:r>
            <a:r>
              <a:rPr lang="cs-CZ" sz="2400" dirty="0" err="1"/>
              <a:t>information</a:t>
            </a:r>
            <a:r>
              <a:rPr lang="cs-CZ" sz="2400" dirty="0"/>
              <a:t> </a:t>
            </a:r>
            <a:r>
              <a:rPr lang="cs-CZ" sz="2400" dirty="0" err="1"/>
              <a:t>about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environment, </a:t>
            </a:r>
            <a:r>
              <a:rPr lang="cs-CZ" sz="2400" dirty="0" err="1"/>
              <a:t>its</a:t>
            </a:r>
            <a:r>
              <a:rPr lang="cs-CZ" sz="2400" dirty="0"/>
              <a:t> management and </a:t>
            </a:r>
            <a:r>
              <a:rPr lang="cs-CZ" sz="2400" dirty="0" err="1"/>
              <a:t>its</a:t>
            </a:r>
            <a:r>
              <a:rPr lang="cs-CZ" sz="2400" dirty="0"/>
              <a:t> </a:t>
            </a:r>
            <a:r>
              <a:rPr lang="cs-CZ" sz="2400" dirty="0" err="1"/>
              <a:t>modification</a:t>
            </a:r>
            <a:r>
              <a:rPr lang="cs-CZ" sz="2400" dirty="0"/>
              <a:t>, such as:</a:t>
            </a:r>
            <a:endParaRPr lang="en-CZ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7575FB6-CDFB-55E8-25D7-7CBBB93FB0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8796" y="229245"/>
            <a:ext cx="768662" cy="70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15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90" y="229245"/>
            <a:ext cx="9423470" cy="920986"/>
          </a:xfrm>
        </p:spPr>
        <p:txBody>
          <a:bodyPr>
            <a:normAutofit/>
          </a:bodyPr>
          <a:lstStyle/>
          <a:p>
            <a:r>
              <a:rPr lang="en-GB" dirty="0"/>
              <a:t>SERVICE PRINCIPAL NEEDS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3FCD4B-7D4A-04EC-34C3-B1EFB81005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748" y="1703527"/>
            <a:ext cx="9672504" cy="367633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ACD3540-0A91-93E8-22A1-0C45FA7FE6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8796" y="229245"/>
            <a:ext cx="768662" cy="70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01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 err="1"/>
              <a:t>Oauth</a:t>
            </a:r>
            <a:r>
              <a:rPr lang="en-GB" dirty="0"/>
              <a:t> with Power Query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24BB94-F7B7-B341-9AA9-FF0E26F1C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35745"/>
            <a:ext cx="12192000" cy="749155"/>
          </a:xfrm>
        </p:spPr>
        <p:txBody>
          <a:bodyPr/>
          <a:lstStyle/>
          <a:p>
            <a:pPr algn="ctr"/>
            <a:r>
              <a:rPr lang="en-CZ" sz="3600" b="1" dirty="0">
                <a:solidFill>
                  <a:srgbClr val="1D86C5"/>
                </a:solidFill>
              </a:rPr>
              <a:t>M IS FOR MAGIC!!!</a:t>
            </a:r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78ECC8A-51A6-AF46-8539-EB722D1BD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238" y="140871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840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00" y="229245"/>
            <a:ext cx="9440360" cy="920986"/>
          </a:xfrm>
        </p:spPr>
        <p:txBody>
          <a:bodyPr>
            <a:normAutofit/>
          </a:bodyPr>
          <a:lstStyle/>
          <a:p>
            <a:r>
              <a:rPr lang="en-GB" dirty="0" err="1"/>
              <a:t>Oauth</a:t>
            </a:r>
            <a:r>
              <a:rPr lang="en-GB" dirty="0"/>
              <a:t> with Power Query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78ECC8A-51A6-AF46-8539-EB722D1BD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150231" cy="11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1572-6BA2-CD44-9307-FAAEB5D977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1236" y="1150230"/>
            <a:ext cx="4468764" cy="50126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4D9242-0295-CB49-B5BF-D99E3471517F}"/>
              </a:ext>
            </a:extLst>
          </p:cNvPr>
          <p:cNvSpPr txBox="1"/>
          <p:nvPr/>
        </p:nvSpPr>
        <p:spPr>
          <a:xfrm>
            <a:off x="575114" y="6259423"/>
            <a:ext cx="1125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2"/>
              </a:rPr>
              <a:t>Power_BI_REST_API_PQ/get-BearerToken.pq at main · tirnovar/Power_BI_REST_API_PQ (github.com)</a:t>
            </a:r>
            <a:endParaRPr lang="en-CZ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D8B0AC-FA73-1446-BED3-AB33D06A6A14}"/>
              </a:ext>
            </a:extLst>
          </p:cNvPr>
          <p:cNvSpPr/>
          <p:nvPr/>
        </p:nvSpPr>
        <p:spPr>
          <a:xfrm>
            <a:off x="7708900" y="1892300"/>
            <a:ext cx="1778000" cy="152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1F92C8-2EFD-9B4D-BA19-2293449C9BB6}"/>
              </a:ext>
            </a:extLst>
          </p:cNvPr>
          <p:cNvSpPr txBox="1"/>
          <p:nvPr/>
        </p:nvSpPr>
        <p:spPr>
          <a:xfrm>
            <a:off x="1085400" y="1309232"/>
            <a:ext cx="1734000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2400" b="1" dirty="0">
                <a:solidFill>
                  <a:schemeClr val="accent1"/>
                </a:solidFill>
              </a:rPr>
              <a:t>URL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FF8C9A-273B-9E42-A3EF-64573C4D62A9}"/>
              </a:ext>
            </a:extLst>
          </p:cNvPr>
          <p:cNvCxnSpPr>
            <a:cxnSpLocks/>
          </p:cNvCxnSpPr>
          <p:nvPr/>
        </p:nvCxnSpPr>
        <p:spPr>
          <a:xfrm>
            <a:off x="2819400" y="1562100"/>
            <a:ext cx="4787900" cy="4064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0F6040-129D-8E42-BDEB-E23987A9210D}"/>
              </a:ext>
            </a:extLst>
          </p:cNvPr>
          <p:cNvCxnSpPr>
            <a:cxnSpLocks/>
          </p:cNvCxnSpPr>
          <p:nvPr/>
        </p:nvCxnSpPr>
        <p:spPr>
          <a:xfrm>
            <a:off x="2819400" y="2221368"/>
            <a:ext cx="5016500" cy="5641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F8E8011-9FE4-F045-8939-2523829C5DAF}"/>
              </a:ext>
            </a:extLst>
          </p:cNvPr>
          <p:cNvSpPr/>
          <p:nvPr/>
        </p:nvSpPr>
        <p:spPr>
          <a:xfrm>
            <a:off x="7937500" y="2186074"/>
            <a:ext cx="2832100" cy="1524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6E668F-4DB7-3D42-A959-3A8DAA65F1BC}"/>
              </a:ext>
            </a:extLst>
          </p:cNvPr>
          <p:cNvSpPr txBox="1"/>
          <p:nvPr/>
        </p:nvSpPr>
        <p:spPr>
          <a:xfrm>
            <a:off x="139700" y="1990535"/>
            <a:ext cx="2679700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2400" b="1" dirty="0">
                <a:solidFill>
                  <a:schemeClr val="accent2"/>
                </a:solidFill>
              </a:rPr>
              <a:t>RELATIVE PATH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18782D-43EE-6142-A711-034DE4E466FF}"/>
              </a:ext>
            </a:extLst>
          </p:cNvPr>
          <p:cNvSpPr/>
          <p:nvPr/>
        </p:nvSpPr>
        <p:spPr>
          <a:xfrm>
            <a:off x="8407400" y="2634368"/>
            <a:ext cx="2921000" cy="1188332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D27346-1672-B349-B305-9397029E309C}"/>
              </a:ext>
            </a:extLst>
          </p:cNvPr>
          <p:cNvCxnSpPr>
            <a:cxnSpLocks/>
          </p:cNvCxnSpPr>
          <p:nvPr/>
        </p:nvCxnSpPr>
        <p:spPr>
          <a:xfrm flipV="1">
            <a:off x="2993647" y="2738775"/>
            <a:ext cx="5266553" cy="10325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2CF9464-B18C-B24B-A2ED-83E486A66019}"/>
              </a:ext>
            </a:extLst>
          </p:cNvPr>
          <p:cNvSpPr txBox="1"/>
          <p:nvPr/>
        </p:nvSpPr>
        <p:spPr>
          <a:xfrm>
            <a:off x="139699" y="2662471"/>
            <a:ext cx="2853947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2400" b="1" dirty="0">
                <a:solidFill>
                  <a:schemeClr val="accent3"/>
                </a:solidFill>
              </a:rPr>
              <a:t>BODY OF CALL</a:t>
            </a:r>
          </a:p>
        </p:txBody>
      </p:sp>
    </p:spTree>
    <p:extLst>
      <p:ext uri="{BB962C8B-B14F-4D97-AF65-F5344CB8AC3E}">
        <p14:creationId xmlns:p14="http://schemas.microsoft.com/office/powerpoint/2010/main" val="263872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/>
      <p:bldP spid="28" grpId="0" animBg="1"/>
      <p:bldP spid="30" grpId="0"/>
      <p:bldP spid="31" grpId="0" animBg="1"/>
      <p:bldP spid="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00" y="229245"/>
            <a:ext cx="9440360" cy="920986"/>
          </a:xfrm>
        </p:spPr>
        <p:txBody>
          <a:bodyPr>
            <a:normAutofit/>
          </a:bodyPr>
          <a:lstStyle/>
          <a:p>
            <a:r>
              <a:rPr lang="en-GB" dirty="0"/>
              <a:t>RESPONSE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78ECC8A-51A6-AF46-8539-EB722D1BD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150231" cy="11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655101E-D1EF-2A48-85F8-E298591510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2542244"/>
            <a:ext cx="11413888" cy="315703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F6959AF-B5C0-C048-8B1D-8FB5F2B91C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1643431"/>
            <a:ext cx="11430000" cy="47897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0C574C2-7161-AA41-9AA1-6764F616AF62}"/>
              </a:ext>
            </a:extLst>
          </p:cNvPr>
          <p:cNvSpPr/>
          <p:nvPr/>
        </p:nvSpPr>
        <p:spPr>
          <a:xfrm>
            <a:off x="3492500" y="1803400"/>
            <a:ext cx="11049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1FA02A-4A41-5D42-9806-DA96308AEB19}"/>
              </a:ext>
            </a:extLst>
          </p:cNvPr>
          <p:cNvSpPr/>
          <p:nvPr/>
        </p:nvSpPr>
        <p:spPr>
          <a:xfrm>
            <a:off x="5759730" y="1816100"/>
            <a:ext cx="250797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E0E3223-9F96-0F47-A0C7-FAB26F0ABE41}"/>
              </a:ext>
            </a:extLst>
          </p:cNvPr>
          <p:cNvSpPr/>
          <p:nvPr/>
        </p:nvSpPr>
        <p:spPr>
          <a:xfrm>
            <a:off x="8630210" y="1816100"/>
            <a:ext cx="235529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D175BE-DBC5-0843-8736-138E12F7AC1E}"/>
              </a:ext>
            </a:extLst>
          </p:cNvPr>
          <p:cNvSpPr txBox="1"/>
          <p:nvPr/>
        </p:nvSpPr>
        <p:spPr>
          <a:xfrm>
            <a:off x="3968750" y="3915327"/>
            <a:ext cx="1155702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CZ" sz="2400" b="1" dirty="0">
                <a:solidFill>
                  <a:srgbClr val="FF0000"/>
                </a:solidFill>
              </a:rPr>
              <a:t>!!!!!!!</a:t>
            </a:r>
          </a:p>
        </p:txBody>
      </p:sp>
    </p:spTree>
    <p:extLst>
      <p:ext uri="{BB962C8B-B14F-4D97-AF65-F5344CB8AC3E}">
        <p14:creationId xmlns:p14="http://schemas.microsoft.com/office/powerpoint/2010/main" val="2110296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1448-2120-4F40-BFF8-860D0D813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 IS REST API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1498031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00" y="229245"/>
            <a:ext cx="9440360" cy="920986"/>
          </a:xfrm>
        </p:spPr>
        <p:txBody>
          <a:bodyPr>
            <a:normAutofit/>
          </a:bodyPr>
          <a:lstStyle/>
          <a:p>
            <a:r>
              <a:rPr lang="en-GB" dirty="0" err="1"/>
              <a:t>Oauth</a:t>
            </a:r>
            <a:r>
              <a:rPr lang="en-GB" dirty="0"/>
              <a:t> with Power Query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78ECC8A-51A6-AF46-8539-EB722D1BD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150231" cy="11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1572-6BA2-CD44-9307-FAAEB5D977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1236" y="1150230"/>
            <a:ext cx="4468764" cy="50126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4D9242-0295-CB49-B5BF-D99E3471517F}"/>
              </a:ext>
            </a:extLst>
          </p:cNvPr>
          <p:cNvSpPr txBox="1"/>
          <p:nvPr/>
        </p:nvSpPr>
        <p:spPr>
          <a:xfrm>
            <a:off x="575114" y="6259423"/>
            <a:ext cx="1125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2"/>
              </a:rPr>
              <a:t>Power_BI_REST_API_PQ/get-BearerToken.pq at main · tirnovar/Power_BI_REST_API_PQ (github.com)</a:t>
            </a:r>
            <a:endParaRPr lang="en-CZ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D8B0AC-FA73-1446-BED3-AB33D06A6A14}"/>
              </a:ext>
            </a:extLst>
          </p:cNvPr>
          <p:cNvSpPr/>
          <p:nvPr/>
        </p:nvSpPr>
        <p:spPr>
          <a:xfrm>
            <a:off x="7708900" y="1892300"/>
            <a:ext cx="1778000" cy="152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1F92C8-2EFD-9B4D-BA19-2293449C9BB6}"/>
              </a:ext>
            </a:extLst>
          </p:cNvPr>
          <p:cNvSpPr txBox="1"/>
          <p:nvPr/>
        </p:nvSpPr>
        <p:spPr>
          <a:xfrm>
            <a:off x="1085400" y="1309232"/>
            <a:ext cx="1734000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2400" b="1" dirty="0">
                <a:solidFill>
                  <a:schemeClr val="accent1"/>
                </a:solidFill>
              </a:rPr>
              <a:t>URL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FF8C9A-273B-9E42-A3EF-64573C4D62A9}"/>
              </a:ext>
            </a:extLst>
          </p:cNvPr>
          <p:cNvCxnSpPr>
            <a:cxnSpLocks/>
          </p:cNvCxnSpPr>
          <p:nvPr/>
        </p:nvCxnSpPr>
        <p:spPr>
          <a:xfrm>
            <a:off x="2819400" y="1562100"/>
            <a:ext cx="4787900" cy="4064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0F6040-129D-8E42-BDEB-E23987A9210D}"/>
              </a:ext>
            </a:extLst>
          </p:cNvPr>
          <p:cNvCxnSpPr>
            <a:cxnSpLocks/>
          </p:cNvCxnSpPr>
          <p:nvPr/>
        </p:nvCxnSpPr>
        <p:spPr>
          <a:xfrm>
            <a:off x="2819400" y="2221368"/>
            <a:ext cx="5016500" cy="5641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F8E8011-9FE4-F045-8939-2523829C5DAF}"/>
              </a:ext>
            </a:extLst>
          </p:cNvPr>
          <p:cNvSpPr/>
          <p:nvPr/>
        </p:nvSpPr>
        <p:spPr>
          <a:xfrm>
            <a:off x="7937500" y="2186074"/>
            <a:ext cx="2832100" cy="1524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6E668F-4DB7-3D42-A959-3A8DAA65F1BC}"/>
              </a:ext>
            </a:extLst>
          </p:cNvPr>
          <p:cNvSpPr txBox="1"/>
          <p:nvPr/>
        </p:nvSpPr>
        <p:spPr>
          <a:xfrm>
            <a:off x="139700" y="1990535"/>
            <a:ext cx="2679700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2400" b="1" dirty="0">
                <a:solidFill>
                  <a:schemeClr val="accent2"/>
                </a:solidFill>
              </a:rPr>
              <a:t>RELATIVE PATH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18782D-43EE-6142-A711-034DE4E466FF}"/>
              </a:ext>
            </a:extLst>
          </p:cNvPr>
          <p:cNvSpPr/>
          <p:nvPr/>
        </p:nvSpPr>
        <p:spPr>
          <a:xfrm>
            <a:off x="8407400" y="2634368"/>
            <a:ext cx="2921000" cy="1188332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D27346-1672-B349-B305-9397029E309C}"/>
              </a:ext>
            </a:extLst>
          </p:cNvPr>
          <p:cNvCxnSpPr>
            <a:cxnSpLocks/>
          </p:cNvCxnSpPr>
          <p:nvPr/>
        </p:nvCxnSpPr>
        <p:spPr>
          <a:xfrm flipV="1">
            <a:off x="2993647" y="2738775"/>
            <a:ext cx="5266553" cy="10325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2CF9464-B18C-B24B-A2ED-83E486A66019}"/>
              </a:ext>
            </a:extLst>
          </p:cNvPr>
          <p:cNvSpPr txBox="1"/>
          <p:nvPr/>
        </p:nvSpPr>
        <p:spPr>
          <a:xfrm>
            <a:off x="139699" y="2662471"/>
            <a:ext cx="2853947" cy="461665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2400" b="1" dirty="0">
                <a:solidFill>
                  <a:schemeClr val="accent3"/>
                </a:solidFill>
              </a:rPr>
              <a:t>BODY OF CALL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6E5EC1-5FB6-4848-9849-AB500537A88D}"/>
              </a:ext>
            </a:extLst>
          </p:cNvPr>
          <p:cNvSpPr txBox="1"/>
          <p:nvPr/>
        </p:nvSpPr>
        <p:spPr>
          <a:xfrm>
            <a:off x="139698" y="3604345"/>
            <a:ext cx="2853947" cy="830997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2400" b="1" dirty="0">
                <a:solidFill>
                  <a:schemeClr val="accent5"/>
                </a:solidFill>
              </a:rPr>
              <a:t>ACCESS TOKEN BUILDER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80984F-4FBA-F045-B123-C9F76D8DF42B}"/>
              </a:ext>
            </a:extLst>
          </p:cNvPr>
          <p:cNvSpPr/>
          <p:nvPr/>
        </p:nvSpPr>
        <p:spPr>
          <a:xfrm>
            <a:off x="7137400" y="5270451"/>
            <a:ext cx="1968500" cy="65962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5ACEF4-BA23-FF40-8E20-5727371F0236}"/>
              </a:ext>
            </a:extLst>
          </p:cNvPr>
          <p:cNvCxnSpPr>
            <a:cxnSpLocks/>
          </p:cNvCxnSpPr>
          <p:nvPr/>
        </p:nvCxnSpPr>
        <p:spPr>
          <a:xfrm>
            <a:off x="3140845" y="4015967"/>
            <a:ext cx="3820389" cy="143081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846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0A5417-BBAC-FD46-9938-9E026847E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E71833-EAFC-234E-99F0-BD3D1BB7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COMPLETED RESPONSE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8E5C5C-2AAB-6743-96AB-C827B96DEAC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C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CEB35-EBF3-9B4B-9572-6FB19ECB2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62" y="3232198"/>
            <a:ext cx="10143435" cy="1397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FA0014-8B46-8844-8319-FC717A0243A0}"/>
              </a:ext>
            </a:extLst>
          </p:cNvPr>
          <p:cNvSpPr/>
          <p:nvPr/>
        </p:nvSpPr>
        <p:spPr>
          <a:xfrm>
            <a:off x="921962" y="3308398"/>
            <a:ext cx="1084638" cy="26030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E018A7-E727-0742-AE40-2C987E780855}"/>
              </a:ext>
            </a:extLst>
          </p:cNvPr>
          <p:cNvSpPr/>
          <p:nvPr/>
        </p:nvSpPr>
        <p:spPr>
          <a:xfrm>
            <a:off x="921961" y="3632200"/>
            <a:ext cx="10143435" cy="889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43EC52-D725-B048-9D3F-2943B1D035D0}"/>
              </a:ext>
            </a:extLst>
          </p:cNvPr>
          <p:cNvSpPr txBox="1"/>
          <p:nvPr/>
        </p:nvSpPr>
        <p:spPr>
          <a:xfrm>
            <a:off x="8211449" y="4582648"/>
            <a:ext cx="2853947" cy="338554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1600" b="1" dirty="0">
                <a:solidFill>
                  <a:schemeClr val="accent3"/>
                </a:solidFill>
              </a:rPr>
              <a:t>ACCESS TOKEN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7EBCA-5EF8-454C-955E-179FB3BB92DC}"/>
              </a:ext>
            </a:extLst>
          </p:cNvPr>
          <p:cNvSpPr txBox="1"/>
          <p:nvPr/>
        </p:nvSpPr>
        <p:spPr>
          <a:xfrm>
            <a:off x="2006600" y="3262922"/>
            <a:ext cx="2853947" cy="338554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CZ" sz="1600" b="1" dirty="0">
                <a:solidFill>
                  <a:schemeClr val="accent1"/>
                </a:solidFill>
              </a:rPr>
              <a:t>TOKEN TYPE</a:t>
            </a:r>
          </a:p>
        </p:txBody>
      </p:sp>
    </p:spTree>
    <p:extLst>
      <p:ext uri="{BB962C8B-B14F-4D97-AF65-F5344CB8AC3E}">
        <p14:creationId xmlns:p14="http://schemas.microsoft.com/office/powerpoint/2010/main" val="2148730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00" y="229245"/>
            <a:ext cx="9440360" cy="920986"/>
          </a:xfrm>
        </p:spPr>
        <p:txBody>
          <a:bodyPr>
            <a:normAutofit/>
          </a:bodyPr>
          <a:lstStyle/>
          <a:p>
            <a:r>
              <a:rPr lang="en-GB" dirty="0" err="1"/>
              <a:t>Oauth</a:t>
            </a:r>
            <a:r>
              <a:rPr lang="en-GB" dirty="0"/>
              <a:t> with Power Query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578ECC8A-51A6-AF46-8539-EB722D1BD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150231" cy="11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1572-6BA2-CD44-9307-FAAEB5D977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1236" y="1150230"/>
            <a:ext cx="4468764" cy="50126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4D9242-0295-CB49-B5BF-D99E3471517F}"/>
              </a:ext>
            </a:extLst>
          </p:cNvPr>
          <p:cNvSpPr txBox="1"/>
          <p:nvPr/>
        </p:nvSpPr>
        <p:spPr>
          <a:xfrm>
            <a:off x="575114" y="6259423"/>
            <a:ext cx="1125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2"/>
              </a:rPr>
              <a:t>Power_BI_REST_API_PQ/get-BearerToken.pq at main · tirnovar/Power_BI_REST_API_PQ (github.com)</a:t>
            </a:r>
            <a:endParaRPr lang="en-CZ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18782D-43EE-6142-A711-034DE4E466FF}"/>
              </a:ext>
            </a:extLst>
          </p:cNvPr>
          <p:cNvSpPr/>
          <p:nvPr/>
        </p:nvSpPr>
        <p:spPr>
          <a:xfrm>
            <a:off x="8869482" y="2882900"/>
            <a:ext cx="2458918" cy="64770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CF9464-B18C-B24B-A2ED-83E486A66019}"/>
              </a:ext>
            </a:extLst>
          </p:cNvPr>
          <p:cNvSpPr txBox="1"/>
          <p:nvPr/>
        </p:nvSpPr>
        <p:spPr>
          <a:xfrm>
            <a:off x="1485899" y="2699603"/>
            <a:ext cx="2853947" cy="830997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sz="2400" b="1" dirty="0">
                <a:solidFill>
                  <a:schemeClr val="accent3"/>
                </a:solidFill>
              </a:rPr>
              <a:t>WHERE I CAN GET THESE???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338351-AE63-824D-82C0-FF6E24C526D0}"/>
              </a:ext>
            </a:extLst>
          </p:cNvPr>
          <p:cNvCxnSpPr>
            <a:cxnSpLocks/>
          </p:cNvCxnSpPr>
          <p:nvPr/>
        </p:nvCxnSpPr>
        <p:spPr>
          <a:xfrm flipH="1" flipV="1">
            <a:off x="4445000" y="3124200"/>
            <a:ext cx="4292600" cy="139981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498025-FB8E-4E4C-A085-B0A567BF824D}"/>
              </a:ext>
            </a:extLst>
          </p:cNvPr>
          <p:cNvCxnSpPr>
            <a:cxnSpLocks/>
          </p:cNvCxnSpPr>
          <p:nvPr/>
        </p:nvCxnSpPr>
        <p:spPr>
          <a:xfrm flipV="1">
            <a:off x="4445000" y="1422400"/>
            <a:ext cx="2692400" cy="127720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A552C3C-38DC-0D4B-B1A4-84A08A0759E0}"/>
              </a:ext>
            </a:extLst>
          </p:cNvPr>
          <p:cNvSpPr txBox="1"/>
          <p:nvPr/>
        </p:nvSpPr>
        <p:spPr>
          <a:xfrm rot="20086867">
            <a:off x="4201160" y="1721619"/>
            <a:ext cx="2956403" cy="338554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Z" sz="1600" b="1" dirty="0">
                <a:solidFill>
                  <a:schemeClr val="accent5"/>
                </a:solidFill>
              </a:rPr>
              <a:t>RESOURCE IS HERE</a:t>
            </a:r>
          </a:p>
        </p:txBody>
      </p:sp>
    </p:spTree>
    <p:extLst>
      <p:ext uri="{BB962C8B-B14F-4D97-AF65-F5344CB8AC3E}">
        <p14:creationId xmlns:p14="http://schemas.microsoft.com/office/powerpoint/2010/main" val="299161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1448-2120-4F40-BFF8-860D0D813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IDS &amp; SECRETS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850508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00" y="229245"/>
            <a:ext cx="9440360" cy="920986"/>
          </a:xfrm>
        </p:spPr>
        <p:txBody>
          <a:bodyPr>
            <a:normAutofit/>
          </a:bodyPr>
          <a:lstStyle/>
          <a:p>
            <a:r>
              <a:rPr lang="en-GB" dirty="0"/>
              <a:t>IDs &amp; Secrets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14338" name="Picture 2" descr="Adele Meme Hello It's Me | Canciones de adele, Musica variada, Videos de  musica">
            <a:extLst>
              <a:ext uri="{FF2B5EF4-FFF2-40B4-BE49-F238E27FC236}">
                <a16:creationId xmlns:a16="http://schemas.microsoft.com/office/drawing/2014/main" id="{82A834A5-3120-6D48-B3F3-4BC97C32E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764" y="1511445"/>
            <a:ext cx="7242472" cy="482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utomating Azure PowerShell Logins – The Cloud Automation Blog">
            <a:extLst>
              <a:ext uri="{FF2B5EF4-FFF2-40B4-BE49-F238E27FC236}">
                <a16:creationId xmlns:a16="http://schemas.microsoft.com/office/drawing/2014/main" id="{225E32EC-0C7E-0647-A26A-6C5D333DB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0666"/>
          <a:stretch/>
        </p:blipFill>
        <p:spPr bwMode="auto">
          <a:xfrm>
            <a:off x="3673524" y="2340293"/>
            <a:ext cx="3019376" cy="276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113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00" y="229245"/>
            <a:ext cx="9440360" cy="920986"/>
          </a:xfrm>
        </p:spPr>
        <p:txBody>
          <a:bodyPr>
            <a:normAutofit/>
          </a:bodyPr>
          <a:lstStyle/>
          <a:p>
            <a:r>
              <a:rPr lang="en-GB" dirty="0"/>
              <a:t>IDs &amp; Secrets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16386" name="Picture 2" descr="Client &amp; Tenant IDs">
            <a:extLst>
              <a:ext uri="{FF2B5EF4-FFF2-40B4-BE49-F238E27FC236}">
                <a16:creationId xmlns:a16="http://schemas.microsoft.com/office/drawing/2014/main" id="{0D1C10A2-3736-5342-A9FE-7152BA77D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83" b="37362"/>
          <a:stretch/>
        </p:blipFill>
        <p:spPr bwMode="auto">
          <a:xfrm>
            <a:off x="1153540" y="2637836"/>
            <a:ext cx="7601400" cy="9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7CB84A-2F48-FB41-AF76-1AD7B094871B}"/>
              </a:ext>
            </a:extLst>
          </p:cNvPr>
          <p:cNvSpPr txBox="1"/>
          <p:nvPr/>
        </p:nvSpPr>
        <p:spPr>
          <a:xfrm>
            <a:off x="1105264" y="1643431"/>
            <a:ext cx="10103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1"/>
              </a:rPr>
              <a:t>https://portal.azure.com/#blade/Microsoft_AAD_IAM/ActiveDirectoryMenuBlade/RegisteredApps</a:t>
            </a:r>
            <a:endParaRPr lang="en-CZ" dirty="0"/>
          </a:p>
        </p:txBody>
      </p:sp>
      <p:pic>
        <p:nvPicPr>
          <p:cNvPr id="16388" name="Picture 4" descr="Client Secret">
            <a:extLst>
              <a:ext uri="{FF2B5EF4-FFF2-40B4-BE49-F238E27FC236}">
                <a16:creationId xmlns:a16="http://schemas.microsoft.com/office/drawing/2014/main" id="{E89F0EF4-6CA4-E944-841E-BF65984A1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90" y="4648874"/>
            <a:ext cx="9581700" cy="81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A38BED-163A-7B44-9773-96C09014D7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7390" y="4229774"/>
            <a:ext cx="31496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00" y="229245"/>
            <a:ext cx="9440360" cy="920986"/>
          </a:xfrm>
        </p:spPr>
        <p:txBody>
          <a:bodyPr>
            <a:normAutofit/>
          </a:bodyPr>
          <a:lstStyle/>
          <a:p>
            <a:r>
              <a:rPr lang="en-GB" dirty="0"/>
              <a:t>IDs &amp; Secrets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16388" name="Picture 4" descr="Client Secret">
            <a:extLst>
              <a:ext uri="{FF2B5EF4-FFF2-40B4-BE49-F238E27FC236}">
                <a16:creationId xmlns:a16="http://schemas.microsoft.com/office/drawing/2014/main" id="{E89F0EF4-6CA4-E944-841E-BF65984A1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78"/>
          <a:stretch/>
        </p:blipFill>
        <p:spPr bwMode="auto">
          <a:xfrm>
            <a:off x="444054" y="4563645"/>
            <a:ext cx="5712860" cy="81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8D6767-7662-9B4C-BA4B-E28D72D886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0220" y="1414882"/>
            <a:ext cx="4468764" cy="50126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5BE4D9-058C-9640-AB95-749A2C7B4532}"/>
              </a:ext>
            </a:extLst>
          </p:cNvPr>
          <p:cNvCxnSpPr>
            <a:cxnSpLocks/>
          </p:cNvCxnSpPr>
          <p:nvPr/>
        </p:nvCxnSpPr>
        <p:spPr>
          <a:xfrm flipV="1">
            <a:off x="5905500" y="3733800"/>
            <a:ext cx="3136900" cy="135890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Client &amp; Tenant IDs">
            <a:extLst>
              <a:ext uri="{FF2B5EF4-FFF2-40B4-BE49-F238E27FC236}">
                <a16:creationId xmlns:a16="http://schemas.microsoft.com/office/drawing/2014/main" id="{A8533AF1-13A4-A549-9F8E-3AA3A7856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83" b="37362"/>
          <a:stretch/>
        </p:blipFill>
        <p:spPr bwMode="auto">
          <a:xfrm>
            <a:off x="444054" y="2988642"/>
            <a:ext cx="5740718" cy="74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13B3B0-D593-6B4C-AD83-9E4363C3D70B}"/>
              </a:ext>
            </a:extLst>
          </p:cNvPr>
          <p:cNvCxnSpPr>
            <a:cxnSpLocks/>
          </p:cNvCxnSpPr>
          <p:nvPr/>
        </p:nvCxnSpPr>
        <p:spPr>
          <a:xfrm>
            <a:off x="5905500" y="3264181"/>
            <a:ext cx="3136900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39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1448-2120-4F40-BFF8-860D0D813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PRODUCTION TIME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875554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62F9FD-9D0E-7E4C-85CA-1D78447AC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8" y="1397000"/>
            <a:ext cx="10515600" cy="51098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Z" sz="2000" dirty="0"/>
              <a:t>Every API Call has its limitations (calls per Hour, execution time, permissions,…)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Z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Z" sz="2000" dirty="0"/>
              <a:t>Client secret &amp; Generated Token has its own lifespan and after expiration you have to create a new one!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Z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Z" sz="2000" dirty="0"/>
              <a:t>Power BI Desktop will allow you to do a little more then your dataset really can in Power BI Service. But Dataflow will save you!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Z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Z" sz="2000" dirty="0"/>
              <a:t>Dataflows store entities/tables as a type table. If loaded query output is text, number etc... Dataflow natively converts it. To prevent it you have to disable the load of query.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Z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Z" sz="2000" dirty="0"/>
              <a:t>Data Sources that use Anonymous authentication are automatically given the privacy level Public!!!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Z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Z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RULES THAT HAS TO BE FOLLOWED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12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Lets build Dataset from functions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13" name="Content Placeholder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87964A3-4979-7041-9FE9-348624204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775" y="3080712"/>
            <a:ext cx="1790700" cy="17907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B96352-18B8-0B4E-BAA3-81A02F0EAE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438" y="1125913"/>
            <a:ext cx="1942784" cy="53809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963DC0-33F3-7C4E-8D14-3D729138DA33}"/>
              </a:ext>
            </a:extLst>
          </p:cNvPr>
          <p:cNvSpPr txBox="1"/>
          <p:nvPr/>
        </p:nvSpPr>
        <p:spPr>
          <a:xfrm>
            <a:off x="7288624" y="6192478"/>
            <a:ext cx="466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hlinkClick r:id="rId11"/>
              </a:rPr>
              <a:t>GitHub - tirnovar/Power_BI_REST_API_PQ</a:t>
            </a:r>
            <a:endParaRPr lang="en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BA041-901A-4843-963E-57A2B26305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6936" y="2770981"/>
            <a:ext cx="2778125" cy="2410162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AE8761B-087E-4742-82DE-C584E41F8F8D}"/>
              </a:ext>
            </a:extLst>
          </p:cNvPr>
          <p:cNvSpPr/>
          <p:nvPr/>
        </p:nvSpPr>
        <p:spPr>
          <a:xfrm>
            <a:off x="3200429" y="3747895"/>
            <a:ext cx="1003300" cy="666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D6BAD44-645D-9745-85DA-23F4622A83AF}"/>
              </a:ext>
            </a:extLst>
          </p:cNvPr>
          <p:cNvSpPr/>
          <p:nvPr/>
        </p:nvSpPr>
        <p:spPr>
          <a:xfrm>
            <a:off x="7988270" y="3597439"/>
            <a:ext cx="1003300" cy="666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82001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A9FA34-AC1C-7792-09FA-2D89080B05C6}"/>
              </a:ext>
            </a:extLst>
          </p:cNvPr>
          <p:cNvSpPr/>
          <p:nvPr/>
        </p:nvSpPr>
        <p:spPr>
          <a:xfrm>
            <a:off x="1997940" y="2564118"/>
            <a:ext cx="2779951" cy="2462213"/>
          </a:xfrm>
          <a:prstGeom prst="roundRect">
            <a:avLst>
              <a:gd name="adj" fmla="val 133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AD79CA-F633-DAE5-5EC3-7D80ADD0923F}"/>
              </a:ext>
            </a:extLst>
          </p:cNvPr>
          <p:cNvSpPr/>
          <p:nvPr/>
        </p:nvSpPr>
        <p:spPr>
          <a:xfrm>
            <a:off x="1016404" y="1592631"/>
            <a:ext cx="9780783" cy="4935338"/>
          </a:xfrm>
          <a:prstGeom prst="roundRect">
            <a:avLst>
              <a:gd name="adj" fmla="val 133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REST API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977595-23DD-673C-9331-10747DD8F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11" y="1132138"/>
            <a:ext cx="920986" cy="9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5AD5AB8-14B8-1C57-C91A-4FAF9AED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685" y="2254863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5A3C39-B0E0-AB7B-08DB-55723361194E}"/>
              </a:ext>
            </a:extLst>
          </p:cNvPr>
          <p:cNvSpPr/>
          <p:nvPr/>
        </p:nvSpPr>
        <p:spPr>
          <a:xfrm>
            <a:off x="1476897" y="2101303"/>
            <a:ext cx="8860061" cy="4025151"/>
          </a:xfrm>
          <a:prstGeom prst="roundRect">
            <a:avLst>
              <a:gd name="adj" fmla="val 133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CBDB51-2037-CFF7-6EEE-7D11EBD9FA16}"/>
              </a:ext>
            </a:extLst>
          </p:cNvPr>
          <p:cNvSpPr/>
          <p:nvPr/>
        </p:nvSpPr>
        <p:spPr>
          <a:xfrm>
            <a:off x="8002357" y="4522839"/>
            <a:ext cx="1755743" cy="1112723"/>
          </a:xfrm>
          <a:prstGeom prst="roundRect">
            <a:avLst>
              <a:gd name="adj" fmla="val 133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BFC5EA3-0297-6240-D736-BA48113F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101" y="4211942"/>
            <a:ext cx="618510" cy="6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E56423-40F6-B011-C030-F2694FF9284B}"/>
              </a:ext>
            </a:extLst>
          </p:cNvPr>
          <p:cNvSpPr txBox="1"/>
          <p:nvPr/>
        </p:nvSpPr>
        <p:spPr>
          <a:xfrm>
            <a:off x="1997940" y="2258509"/>
            <a:ext cx="277995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AB86B-1A86-EAE5-012D-61428610D432}"/>
              </a:ext>
            </a:extLst>
          </p:cNvPr>
          <p:cNvSpPr txBox="1"/>
          <p:nvPr/>
        </p:nvSpPr>
        <p:spPr>
          <a:xfrm>
            <a:off x="8002357" y="4215685"/>
            <a:ext cx="1755743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CHEF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15834-7231-3A6F-F5A0-EA9A48A33296}"/>
              </a:ext>
            </a:extLst>
          </p:cNvPr>
          <p:cNvSpPr txBox="1"/>
          <p:nvPr/>
        </p:nvSpPr>
        <p:spPr>
          <a:xfrm>
            <a:off x="1476897" y="1790241"/>
            <a:ext cx="8860061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RESTAURANT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F0E311-BBAB-11B7-4E98-3624306BF0F0}"/>
              </a:ext>
            </a:extLst>
          </p:cNvPr>
          <p:cNvSpPr txBox="1"/>
          <p:nvPr/>
        </p:nvSpPr>
        <p:spPr>
          <a:xfrm>
            <a:off x="1016405" y="1286100"/>
            <a:ext cx="9780782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VILLAGE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219E16-2DF1-424F-B83B-440DF198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139" y="1717153"/>
            <a:ext cx="761729" cy="7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59EF59-AE0E-DAFF-8A56-1C0666986A0E}"/>
              </a:ext>
            </a:extLst>
          </p:cNvPr>
          <p:cNvSpPr txBox="1"/>
          <p:nvPr/>
        </p:nvSpPr>
        <p:spPr>
          <a:xfrm>
            <a:off x="2170498" y="2650216"/>
            <a:ext cx="2470697" cy="246221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MEAL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MEAL</a:t>
            </a:r>
            <a:endParaRPr lang="en-CZ" sz="1100" b="1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DRINK</a:t>
            </a: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BILL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D10029-789E-4A74-E62E-E906E2E50184}"/>
              </a:ext>
            </a:extLst>
          </p:cNvPr>
          <p:cNvSpPr/>
          <p:nvPr/>
        </p:nvSpPr>
        <p:spPr>
          <a:xfrm>
            <a:off x="1592630" y="2213006"/>
            <a:ext cx="3645753" cy="3422556"/>
          </a:xfrm>
          <a:prstGeom prst="roundRect">
            <a:avLst>
              <a:gd name="adj" fmla="val 133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5271F6-BEF1-39B4-409C-C726013AC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660" y="5262499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170AC6-1D7E-DCE2-92CF-4728FA194E4F}"/>
              </a:ext>
            </a:extLst>
          </p:cNvPr>
          <p:cNvSpPr txBox="1"/>
          <p:nvPr/>
        </p:nvSpPr>
        <p:spPr>
          <a:xfrm>
            <a:off x="3405846" y="5653624"/>
            <a:ext cx="182906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D00270-8FAF-6190-1AE4-2AB7454DBCDA}"/>
              </a:ext>
            </a:extLst>
          </p:cNvPr>
          <p:cNvSpPr txBox="1"/>
          <p:nvPr/>
        </p:nvSpPr>
        <p:spPr>
          <a:xfrm>
            <a:off x="8071615" y="4779118"/>
            <a:ext cx="1555794" cy="6001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WAITTING 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102E291-581E-0B85-5BFF-F740FBD3DC11}"/>
              </a:ext>
            </a:extLst>
          </p:cNvPr>
          <p:cNvSpPr/>
          <p:nvPr/>
        </p:nvSpPr>
        <p:spPr>
          <a:xfrm>
            <a:off x="8002356" y="2641828"/>
            <a:ext cx="1755743" cy="1112723"/>
          </a:xfrm>
          <a:prstGeom prst="roundRect">
            <a:avLst>
              <a:gd name="adj" fmla="val 133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F82328B-4E0A-E4B1-3272-F3B9C0857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9" y="2329287"/>
            <a:ext cx="618511" cy="6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358229F-FA28-B3A3-30B4-4F10E7F1E22D}"/>
              </a:ext>
            </a:extLst>
          </p:cNvPr>
          <p:cNvSpPr txBox="1"/>
          <p:nvPr/>
        </p:nvSpPr>
        <p:spPr>
          <a:xfrm>
            <a:off x="8199322" y="2339539"/>
            <a:ext cx="154919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CASH REGISTER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74464-AE03-B99D-A0F2-53B86C17C130}"/>
              </a:ext>
            </a:extLst>
          </p:cNvPr>
          <p:cNvSpPr txBox="1"/>
          <p:nvPr/>
        </p:nvSpPr>
        <p:spPr>
          <a:xfrm>
            <a:off x="8102330" y="2896805"/>
            <a:ext cx="1555794" cy="6001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WAITTING 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88F7BC-4F12-4C5C-EDDA-7E0589F06922}"/>
              </a:ext>
            </a:extLst>
          </p:cNvPr>
          <p:cNvSpPr/>
          <p:nvPr/>
        </p:nvSpPr>
        <p:spPr>
          <a:xfrm>
            <a:off x="429601" y="1044303"/>
            <a:ext cx="10815703" cy="5674037"/>
          </a:xfrm>
          <a:prstGeom prst="roundRect">
            <a:avLst>
              <a:gd name="adj" fmla="val 4230"/>
            </a:avLst>
          </a:prstGeom>
          <a:solidFill>
            <a:srgbClr val="F2F2F2">
              <a:alpha val="7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D6959DD-6F46-0998-CA16-D07195D4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101" y="3732675"/>
            <a:ext cx="762404" cy="76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771A41-A8C1-F17B-1D98-3CC8507421CA}"/>
              </a:ext>
            </a:extLst>
          </p:cNvPr>
          <p:cNvSpPr txBox="1"/>
          <p:nvPr/>
        </p:nvSpPr>
        <p:spPr>
          <a:xfrm>
            <a:off x="2865291" y="4791790"/>
            <a:ext cx="6988195" cy="92333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b="1" dirty="0">
                <a:latin typeface="Segoe UI" panose="020B0502040204020203" pitchFamily="34" charset="0"/>
                <a:cs typeface="Segoe UI" panose="020B0502040204020203" pitchFamily="34" charset="0"/>
              </a:rPr>
              <a:t>HI! I AM API.</a:t>
            </a:r>
            <a:br>
              <a:rPr lang="en-CZ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CZ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b="1" dirty="0">
                <a:latin typeface="Segoe UI" panose="020B0502040204020203" pitchFamily="34" charset="0"/>
                <a:cs typeface="Segoe UI" panose="020B0502040204020203" pitchFamily="34" charset="0"/>
              </a:rPr>
              <a:t>I WOULD LIKE TO WELCOME YOU TO OUR REST(</a:t>
            </a:r>
            <a:r>
              <a:rPr lang="en-CZ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AURANT</a:t>
            </a:r>
            <a:r>
              <a:rPr lang="en-CZ" b="1" dirty="0">
                <a:latin typeface="Segoe UI" panose="020B0502040204020203" pitchFamily="34" charset="0"/>
                <a:cs typeface="Segoe UI" panose="020B0502040204020203" pitchFamily="34" charset="0"/>
              </a:rPr>
              <a:t>)!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5E94E86-C190-E231-FC77-F03304A93C27}"/>
              </a:ext>
            </a:extLst>
          </p:cNvPr>
          <p:cNvSpPr/>
          <p:nvPr/>
        </p:nvSpPr>
        <p:spPr>
          <a:xfrm>
            <a:off x="5769848" y="3524336"/>
            <a:ext cx="1179083" cy="117908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927756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What Will will see on refresh in PBIS?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27650" name="Picture 2" descr="Create comics meme &quot;will smith , que , pitch memes&quot; - Comics - Meme -arsenal.com">
            <a:extLst>
              <a:ext uri="{FF2B5EF4-FFF2-40B4-BE49-F238E27FC236}">
                <a16:creationId xmlns:a16="http://schemas.microsoft.com/office/drawing/2014/main" id="{6ED59140-AC7F-934B-BF74-991075744E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1"/>
          <a:stretch/>
        </p:blipFill>
        <p:spPr bwMode="auto">
          <a:xfrm>
            <a:off x="343492" y="2434390"/>
            <a:ext cx="3430038" cy="311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A6D2DB-2036-2A49-B783-5C2F278F86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3475" y="2434390"/>
            <a:ext cx="8934087" cy="19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4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WHY?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966" y="1643431"/>
            <a:ext cx="3726068" cy="3726068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2A52E7-D05E-3D46-876E-C2785CF22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1896897"/>
            <a:ext cx="10393738" cy="3896230"/>
          </a:xfrm>
        </p:spPr>
        <p:txBody>
          <a:bodyPr anchor="ctr"/>
          <a:lstStyle/>
          <a:p>
            <a:pPr algn="ctr"/>
            <a:r>
              <a:rPr lang="en-CZ" sz="13800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CEB8D9-4B5D-FD49-97B3-1265824FC1FD}"/>
              </a:ext>
            </a:extLst>
          </p:cNvPr>
          <p:cNvSpPr txBox="1"/>
          <p:nvPr/>
        </p:nvSpPr>
        <p:spPr>
          <a:xfrm>
            <a:off x="754438" y="5860504"/>
            <a:ext cx="10904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0"/>
              </a:rPr>
              <a:t>Chris Webb's BI Blog: Power BI Data Privacy Levels And Cloud /Web-Based Data Sources Or Dataflows Chris Webb's BI Blog (crossjoin.co.uk)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196036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How to make it work?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C47E44C9-55D6-5745-A7AA-E37C4DAE0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960" y="2702377"/>
            <a:ext cx="2265568" cy="2265568"/>
          </a:xfrm>
          <a:prstGeom prst="rect">
            <a:avLst/>
          </a:prstGeom>
        </p:spPr>
      </p:pic>
      <p:pic>
        <p:nvPicPr>
          <p:cNvPr id="18" name="Picture 1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460B7E2-9014-2046-BE3A-01E3312B8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473" y="2702377"/>
            <a:ext cx="2357015" cy="23570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A9E05E-31B2-134A-9D7A-D9B8CF3F693F}"/>
              </a:ext>
            </a:extLst>
          </p:cNvPr>
          <p:cNvSpPr txBox="1"/>
          <p:nvPr/>
        </p:nvSpPr>
        <p:spPr>
          <a:xfrm>
            <a:off x="3791166" y="2386260"/>
            <a:ext cx="2832100" cy="7694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CZ" sz="4400" dirty="0"/>
              <a:t>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02652-5FA6-0242-B0E4-68D89A22165F}"/>
              </a:ext>
            </a:extLst>
          </p:cNvPr>
          <p:cNvSpPr txBox="1"/>
          <p:nvPr/>
        </p:nvSpPr>
        <p:spPr>
          <a:xfrm>
            <a:off x="10093126" y="2397601"/>
            <a:ext cx="2832100" cy="7694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CZ" sz="4400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42132486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How to make it work?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5E0872-EDB1-D64E-A975-DEFF1439A9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1475" y="1870965"/>
            <a:ext cx="4413250" cy="36953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0D0F8C-CEA1-364D-9511-BC4F537D6C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0974" y="2596204"/>
            <a:ext cx="1749425" cy="214215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503759-35D8-2042-91BC-A8CFF8967377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984500" y="3718618"/>
            <a:ext cx="3736975" cy="25924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44ED7BD-1DAB-9144-8B40-580E7737A501}"/>
              </a:ext>
            </a:extLst>
          </p:cNvPr>
          <p:cNvSpPr/>
          <p:nvPr/>
        </p:nvSpPr>
        <p:spPr>
          <a:xfrm>
            <a:off x="6870700" y="3487919"/>
            <a:ext cx="4051300" cy="489948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156328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Data showtime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26DC7-B8EA-5C4F-A503-5B7F17E946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634" y="1346480"/>
            <a:ext cx="11544731" cy="26921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409C67-2189-C445-9168-92565219F508}"/>
              </a:ext>
            </a:extLst>
          </p:cNvPr>
          <p:cNvSpPr/>
          <p:nvPr/>
        </p:nvSpPr>
        <p:spPr>
          <a:xfrm>
            <a:off x="2113612" y="2308484"/>
            <a:ext cx="1226487" cy="2064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42C83F-1ACF-464E-89D9-16C899CF813C}"/>
              </a:ext>
            </a:extLst>
          </p:cNvPr>
          <p:cNvSpPr/>
          <p:nvPr/>
        </p:nvSpPr>
        <p:spPr>
          <a:xfrm>
            <a:off x="5241558" y="2308484"/>
            <a:ext cx="1260000" cy="2064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8724339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What about the refresh now?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F4CCB11-F96F-5A42-9697-E23840E9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1150231"/>
            <a:ext cx="986400" cy="9864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6DFC84-9FF6-994E-96D1-3DD02DE9E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4" y="2277781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A9DD31-EE15-3A40-B2EB-0D44F33E20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438" y="2932758"/>
            <a:ext cx="6784326" cy="3574077"/>
          </a:xfrm>
          <a:prstGeom prst="rect">
            <a:avLst/>
          </a:prstGeom>
        </p:spPr>
      </p:pic>
      <p:pic>
        <p:nvPicPr>
          <p:cNvPr id="33794" name="Picture 2" descr="It's Alive Media - Home | Facebook">
            <a:extLst>
              <a:ext uri="{FF2B5EF4-FFF2-40B4-BE49-F238E27FC236}">
                <a16:creationId xmlns:a16="http://schemas.microsoft.com/office/drawing/2014/main" id="{C7B23CF4-6A29-5C4E-83E8-78B08354A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119" y="1597112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02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New construction schema?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59E6E70-5584-2A41-9C70-0ED4C540C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32" y="0"/>
            <a:ext cx="986400" cy="986400"/>
          </a:xfrm>
          <a:prstGeom prst="rect">
            <a:avLst/>
          </a:prstGeom>
        </p:spPr>
      </p:pic>
      <p:pic>
        <p:nvPicPr>
          <p:cNvPr id="19" name="Picture 1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953E882-5D92-5940-B0E1-9177A022C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86" y="5699278"/>
            <a:ext cx="986400" cy="9864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DBA739F-15B3-E54B-BB24-F9B553328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4563645"/>
            <a:ext cx="993396" cy="986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9642A54-8072-454D-B0F2-B9523F800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0" y="3428012"/>
            <a:ext cx="986400" cy="986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D8E015D-EA15-A640-A812-6182AD644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1150231"/>
            <a:ext cx="986400" cy="9864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C3078F4-D106-4D41-A1C7-ACB4114EA3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432" y="0"/>
            <a:ext cx="986400" cy="986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718D09C-6FDA-2146-A1C2-CA74A698DEAF}"/>
              </a:ext>
            </a:extLst>
          </p:cNvPr>
          <p:cNvSpPr txBox="1"/>
          <p:nvPr/>
        </p:nvSpPr>
        <p:spPr>
          <a:xfrm>
            <a:off x="393704" y="1318675"/>
            <a:ext cx="4270372" cy="369332"/>
          </a:xfrm>
          <a:prstGeom prst="rect">
            <a:avLst/>
          </a:prstGeom>
          <a:ln>
            <a:noFill/>
            <a:prstDash val="sysDot"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CZ" b="1" dirty="0">
                <a:solidFill>
                  <a:schemeClr val="bg1">
                    <a:lumMod val="75000"/>
                  </a:schemeClr>
                </a:solidFill>
              </a:rPr>
              <a:t>Queries with different refresh periods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72B7402-FB0D-9F40-B54F-E38F846F6882}"/>
              </a:ext>
            </a:extLst>
          </p:cNvPr>
          <p:cNvGrpSpPr/>
          <p:nvPr/>
        </p:nvGrpSpPr>
        <p:grpSpPr>
          <a:xfrm>
            <a:off x="2826479" y="1408802"/>
            <a:ext cx="9110411" cy="4917295"/>
            <a:chOff x="1745038" y="1260271"/>
            <a:chExt cx="9110411" cy="491729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66E44A7-8473-584A-8921-0F57AF1DA8FF}"/>
                </a:ext>
              </a:extLst>
            </p:cNvPr>
            <p:cNvGrpSpPr/>
            <p:nvPr/>
          </p:nvGrpSpPr>
          <p:grpSpPr>
            <a:xfrm>
              <a:off x="3739593" y="1922230"/>
              <a:ext cx="6694013" cy="3737855"/>
              <a:chOff x="2125135" y="1947641"/>
              <a:chExt cx="6694013" cy="3737855"/>
            </a:xfrm>
          </p:grpSpPr>
          <p:pic>
            <p:nvPicPr>
              <p:cNvPr id="25" name="Picture 2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B56DFC84-9FF6-994E-96D1-3DD02DE9E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2748" y="3577245"/>
                <a:ext cx="986400" cy="986400"/>
              </a:xfrm>
              <a:prstGeom prst="rect">
                <a:avLst/>
              </a:prstGeom>
            </p:spPr>
          </p:pic>
          <p:pic>
            <p:nvPicPr>
              <p:cNvPr id="13" name="Picture 12" descr="A picture containing text, clipart, vector graphics&#10;&#10;Description automatically generated">
                <a:extLst>
                  <a:ext uri="{FF2B5EF4-FFF2-40B4-BE49-F238E27FC236}">
                    <a16:creationId xmlns:a16="http://schemas.microsoft.com/office/drawing/2014/main" id="{9177E427-65F1-7A46-BE1A-385F39E16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6738" y="2683413"/>
                <a:ext cx="986400" cy="986400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text, clipart, vector graphics&#10;&#10;Description automatically generated">
                <a:extLst>
                  <a:ext uri="{FF2B5EF4-FFF2-40B4-BE49-F238E27FC236}">
                    <a16:creationId xmlns:a16="http://schemas.microsoft.com/office/drawing/2014/main" id="{2061140E-985E-B944-AC72-65380D7B2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6738" y="4699096"/>
                <a:ext cx="986400" cy="986400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A3864AD-CD45-0E4A-BF43-6A323A637C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269" y="3176613"/>
                <a:ext cx="1394763" cy="893832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F043160D-2703-2247-9BFC-E222573A3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7878" y="4070445"/>
                <a:ext cx="1125622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 descr="Icon&#10;&#10;Description automatically generated">
                <a:extLst>
                  <a:ext uri="{FF2B5EF4-FFF2-40B4-BE49-F238E27FC236}">
                    <a16:creationId xmlns:a16="http://schemas.microsoft.com/office/drawing/2014/main" id="{9072B65C-C52A-8F4C-8555-A3FFBBD00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0632" y="3577245"/>
                <a:ext cx="986400" cy="986400"/>
              </a:xfrm>
              <a:prstGeom prst="rect">
                <a:avLst/>
              </a:prstGeom>
            </p:spPr>
          </p:pic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583AE36-6670-C844-8C59-E91300D77E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60800" y="4207173"/>
                <a:ext cx="1377232" cy="974812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3BECEEC-6612-A644-9877-085B3BD59516}"/>
                  </a:ext>
                </a:extLst>
              </p:cNvPr>
              <p:cNvSpPr txBox="1"/>
              <p:nvPr/>
            </p:nvSpPr>
            <p:spPr>
              <a:xfrm>
                <a:off x="2125135" y="1947641"/>
                <a:ext cx="2029606" cy="646331"/>
              </a:xfrm>
              <a:prstGeom prst="rect">
                <a:avLst/>
              </a:prstGeom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CZ" b="1" dirty="0">
                    <a:solidFill>
                      <a:srgbClr val="99700A"/>
                    </a:solidFill>
                  </a:rPr>
                  <a:t>POWER BI REST API DATA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770490-6171-0546-B737-1829E0EC49F1}"/>
                  </a:ext>
                </a:extLst>
              </p:cNvPr>
              <p:cNvSpPr txBox="1"/>
              <p:nvPr/>
            </p:nvSpPr>
            <p:spPr>
              <a:xfrm>
                <a:off x="2220368" y="3984401"/>
                <a:ext cx="1830087" cy="646331"/>
              </a:xfrm>
              <a:prstGeom prst="rect">
                <a:avLst/>
              </a:prstGeom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CZ" b="1" dirty="0">
                    <a:solidFill>
                      <a:srgbClr val="99700A"/>
                    </a:solidFill>
                  </a:rPr>
                  <a:t>GRAPH API DATA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0206C1D-D7BA-EB4B-AA89-7FBC7E9CD8DC}"/>
                </a:ext>
              </a:extLst>
            </p:cNvPr>
            <p:cNvSpPr txBox="1"/>
            <p:nvPr/>
          </p:nvSpPr>
          <p:spPr>
            <a:xfrm>
              <a:off x="6623246" y="3045774"/>
              <a:ext cx="1830087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rgbClr val="C94E10"/>
                  </a:solidFill>
                </a:rPr>
                <a:t>DATASET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542248-38E0-7943-B4F5-0D85EFA805CD}"/>
                </a:ext>
              </a:extLst>
            </p:cNvPr>
            <p:cNvSpPr txBox="1"/>
            <p:nvPr/>
          </p:nvSpPr>
          <p:spPr>
            <a:xfrm>
              <a:off x="9025362" y="3045774"/>
              <a:ext cx="1830087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b="1" dirty="0">
                  <a:solidFill>
                    <a:srgbClr val="12239E"/>
                  </a:solidFill>
                </a:rPr>
                <a:t>DATASET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5748A9D-DC37-754F-9C2F-B6ABA89E40E8}"/>
                </a:ext>
              </a:extLst>
            </p:cNvPr>
            <p:cNvCxnSpPr>
              <a:cxnSpLocks/>
            </p:cNvCxnSpPr>
            <p:nvPr/>
          </p:nvCxnSpPr>
          <p:spPr>
            <a:xfrm>
              <a:off x="3578563" y="1260271"/>
              <a:ext cx="0" cy="491729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FABDE13C-79C3-5741-A6D1-48FAEA802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038" y="1753471"/>
              <a:ext cx="986400" cy="986400"/>
            </a:xfrm>
            <a:prstGeom prst="rect">
              <a:avLst/>
            </a:prstGeom>
          </p:spPr>
        </p:pic>
        <p:pic>
          <p:nvPicPr>
            <p:cNvPr id="57" name="Picture 56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C3B10C62-AE72-414A-86AB-3C1FEED51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7647" y="3230440"/>
              <a:ext cx="986400" cy="986400"/>
            </a:xfrm>
            <a:prstGeom prst="rect">
              <a:avLst/>
            </a:prstGeom>
          </p:spPr>
        </p:pic>
        <p:pic>
          <p:nvPicPr>
            <p:cNvPr id="58" name="Picture 57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9F8D94DE-1D0C-D843-8995-05007F92D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7647" y="4707409"/>
              <a:ext cx="986400" cy="986400"/>
            </a:xfrm>
            <a:prstGeom prst="rect">
              <a:avLst/>
            </a:prstGeom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D9817AC-FA07-234B-B2FF-5F3CA11EFA3D}"/>
                </a:ext>
              </a:extLst>
            </p:cNvPr>
            <p:cNvCxnSpPr>
              <a:cxnSpLocks/>
            </p:cNvCxnSpPr>
            <p:nvPr/>
          </p:nvCxnSpPr>
          <p:spPr>
            <a:xfrm>
              <a:off x="2961697" y="2245395"/>
              <a:ext cx="1145391" cy="80037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6ED22F1-0997-9D4D-AB6F-2DD2F8BCC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2467" y="3183883"/>
              <a:ext cx="1176129" cy="59862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FE67BCA-BAA6-DD44-A6CA-A8F7AA729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2467" y="3368939"/>
              <a:ext cx="1227883" cy="181981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20051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E17D92-C6BE-47CF-BFAF-23013A053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855" y="1844311"/>
            <a:ext cx="10640291" cy="2387600"/>
          </a:xfrm>
        </p:spPr>
        <p:txBody>
          <a:bodyPr/>
          <a:lstStyle/>
          <a:p>
            <a:r>
              <a:rPr lang="cs-CZ" dirty="0"/>
              <a:t>THANK YOU FOR THE ATTENTION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22105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E17D92-C6BE-47CF-BFAF-23013A053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856" y="1844311"/>
            <a:ext cx="6842126" cy="2387600"/>
          </a:xfrm>
        </p:spPr>
        <p:txBody>
          <a:bodyPr/>
          <a:lstStyle/>
          <a:p>
            <a:r>
              <a:rPr lang="cs-CZ" dirty="0"/>
              <a:t>WHERE TO FIND THIS PRESENTATION?</a:t>
            </a:r>
            <a:endParaRPr lang="en-GB" dirty="0"/>
          </a:p>
        </p:txBody>
      </p:sp>
      <p:pic>
        <p:nvPicPr>
          <p:cNvPr id="3" name="Picture 2" descr="Scatter chart, qr code&#10;&#10;Description automatically generated">
            <a:extLst>
              <a:ext uri="{FF2B5EF4-FFF2-40B4-BE49-F238E27FC236}">
                <a16:creationId xmlns:a16="http://schemas.microsoft.com/office/drawing/2014/main" id="{C3B8E2DF-7F91-E8FA-D066-F6EF62DB6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912" y="1850891"/>
            <a:ext cx="3156218" cy="31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54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5A3C39-B0E0-AB7B-08DB-55723361194E}"/>
              </a:ext>
            </a:extLst>
          </p:cNvPr>
          <p:cNvSpPr/>
          <p:nvPr/>
        </p:nvSpPr>
        <p:spPr>
          <a:xfrm>
            <a:off x="1476897" y="2101303"/>
            <a:ext cx="8860061" cy="4025151"/>
          </a:xfrm>
          <a:prstGeom prst="roundRect">
            <a:avLst>
              <a:gd name="adj" fmla="val 1330"/>
            </a:avLst>
          </a:prstGeom>
          <a:solidFill>
            <a:srgbClr val="ECF9F8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A9FA34-AC1C-7792-09FA-2D89080B05C6}"/>
              </a:ext>
            </a:extLst>
          </p:cNvPr>
          <p:cNvSpPr/>
          <p:nvPr/>
        </p:nvSpPr>
        <p:spPr>
          <a:xfrm>
            <a:off x="1997940" y="2564118"/>
            <a:ext cx="2779951" cy="2462213"/>
          </a:xfrm>
          <a:prstGeom prst="roundRect">
            <a:avLst>
              <a:gd name="adj" fmla="val 13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AD79CA-F633-DAE5-5EC3-7D80ADD0923F}"/>
              </a:ext>
            </a:extLst>
          </p:cNvPr>
          <p:cNvSpPr/>
          <p:nvPr/>
        </p:nvSpPr>
        <p:spPr>
          <a:xfrm>
            <a:off x="1016404" y="1592631"/>
            <a:ext cx="9780783" cy="4935338"/>
          </a:xfrm>
          <a:prstGeom prst="roundRect">
            <a:avLst>
              <a:gd name="adj" fmla="val 133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REST API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977595-23DD-673C-9331-10747DD8F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11" y="1132138"/>
            <a:ext cx="920986" cy="9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5AD5AB8-14B8-1C57-C91A-4FAF9AED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685" y="2254863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D6959DD-6F46-0998-CA16-D07195D4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101" y="3679098"/>
            <a:ext cx="762404" cy="76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CBDB51-2037-CFF7-6EEE-7D11EBD9FA16}"/>
              </a:ext>
            </a:extLst>
          </p:cNvPr>
          <p:cNvSpPr/>
          <p:nvPr/>
        </p:nvSpPr>
        <p:spPr>
          <a:xfrm>
            <a:off x="8002357" y="4522839"/>
            <a:ext cx="1755743" cy="1112723"/>
          </a:xfrm>
          <a:prstGeom prst="roundRect">
            <a:avLst>
              <a:gd name="adj" fmla="val 1330"/>
            </a:avLst>
          </a:prstGeom>
          <a:solidFill>
            <a:srgbClr val="F6F4DD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BFC5EA3-0297-6240-D736-BA48113F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101" y="4211942"/>
            <a:ext cx="618510" cy="6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E56423-40F6-B011-C030-F2694FF9284B}"/>
              </a:ext>
            </a:extLst>
          </p:cNvPr>
          <p:cNvSpPr txBox="1"/>
          <p:nvPr/>
        </p:nvSpPr>
        <p:spPr>
          <a:xfrm>
            <a:off x="1997940" y="2258509"/>
            <a:ext cx="277995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AB86B-1A86-EAE5-012D-61428610D432}"/>
              </a:ext>
            </a:extLst>
          </p:cNvPr>
          <p:cNvSpPr txBox="1"/>
          <p:nvPr/>
        </p:nvSpPr>
        <p:spPr>
          <a:xfrm>
            <a:off x="8002357" y="4215685"/>
            <a:ext cx="1755743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CHEF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15834-7231-3A6F-F5A0-EA9A48A33296}"/>
              </a:ext>
            </a:extLst>
          </p:cNvPr>
          <p:cNvSpPr txBox="1"/>
          <p:nvPr/>
        </p:nvSpPr>
        <p:spPr>
          <a:xfrm>
            <a:off x="1476897" y="1790241"/>
            <a:ext cx="8860061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RESTAURANT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F0E311-BBAB-11B7-4E98-3624306BF0F0}"/>
              </a:ext>
            </a:extLst>
          </p:cNvPr>
          <p:cNvSpPr txBox="1"/>
          <p:nvPr/>
        </p:nvSpPr>
        <p:spPr>
          <a:xfrm>
            <a:off x="1016405" y="1286100"/>
            <a:ext cx="9780782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VILLAGE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219E16-2DF1-424F-B83B-440DF198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139" y="1717153"/>
            <a:ext cx="761729" cy="7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59EF59-AE0E-DAFF-8A56-1C0666986A0E}"/>
              </a:ext>
            </a:extLst>
          </p:cNvPr>
          <p:cNvSpPr txBox="1"/>
          <p:nvPr/>
        </p:nvSpPr>
        <p:spPr>
          <a:xfrm>
            <a:off x="2170498" y="2650216"/>
            <a:ext cx="2470697" cy="246221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MEAL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MEAL</a:t>
            </a:r>
            <a:endParaRPr lang="en-CZ" sz="1100" b="1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DRINK</a:t>
            </a: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BILL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D10029-789E-4A74-E62E-E906E2E50184}"/>
              </a:ext>
            </a:extLst>
          </p:cNvPr>
          <p:cNvSpPr/>
          <p:nvPr/>
        </p:nvSpPr>
        <p:spPr>
          <a:xfrm>
            <a:off x="1592630" y="2213006"/>
            <a:ext cx="3645753" cy="3422556"/>
          </a:xfrm>
          <a:prstGeom prst="roundRect">
            <a:avLst>
              <a:gd name="adj" fmla="val 133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5271F6-BEF1-39B4-409C-C726013AC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660" y="5262499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170AC6-1D7E-DCE2-92CF-4728FA194E4F}"/>
              </a:ext>
            </a:extLst>
          </p:cNvPr>
          <p:cNvSpPr txBox="1"/>
          <p:nvPr/>
        </p:nvSpPr>
        <p:spPr>
          <a:xfrm>
            <a:off x="3405846" y="5653624"/>
            <a:ext cx="182906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D00270-8FAF-6190-1AE4-2AB7454DBCDA}"/>
              </a:ext>
            </a:extLst>
          </p:cNvPr>
          <p:cNvSpPr txBox="1"/>
          <p:nvPr/>
        </p:nvSpPr>
        <p:spPr>
          <a:xfrm>
            <a:off x="8071615" y="4779118"/>
            <a:ext cx="1555794" cy="6001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WAITTING 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102E291-581E-0B85-5BFF-F740FBD3DC11}"/>
              </a:ext>
            </a:extLst>
          </p:cNvPr>
          <p:cNvSpPr/>
          <p:nvPr/>
        </p:nvSpPr>
        <p:spPr>
          <a:xfrm>
            <a:off x="8002356" y="2641828"/>
            <a:ext cx="1755743" cy="1112723"/>
          </a:xfrm>
          <a:prstGeom prst="roundRect">
            <a:avLst>
              <a:gd name="adj" fmla="val 133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F82328B-4E0A-E4B1-3272-F3B9C0857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9" y="2329287"/>
            <a:ext cx="618511" cy="6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358229F-FA28-B3A3-30B4-4F10E7F1E22D}"/>
              </a:ext>
            </a:extLst>
          </p:cNvPr>
          <p:cNvSpPr txBox="1"/>
          <p:nvPr/>
        </p:nvSpPr>
        <p:spPr>
          <a:xfrm>
            <a:off x="8199322" y="2339539"/>
            <a:ext cx="154919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CASH REGISTER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74464-AE03-B99D-A0F2-53B86C17C130}"/>
              </a:ext>
            </a:extLst>
          </p:cNvPr>
          <p:cNvSpPr txBox="1"/>
          <p:nvPr/>
        </p:nvSpPr>
        <p:spPr>
          <a:xfrm>
            <a:off x="8102330" y="2896805"/>
            <a:ext cx="1555794" cy="6001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WAITTING 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ORDERS</a:t>
            </a:r>
          </a:p>
        </p:txBody>
      </p:sp>
    </p:spTree>
    <p:extLst>
      <p:ext uri="{BB962C8B-B14F-4D97-AF65-F5344CB8AC3E}">
        <p14:creationId xmlns:p14="http://schemas.microsoft.com/office/powerpoint/2010/main" val="374503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5A3C39-B0E0-AB7B-08DB-55723361194E}"/>
              </a:ext>
            </a:extLst>
          </p:cNvPr>
          <p:cNvSpPr/>
          <p:nvPr/>
        </p:nvSpPr>
        <p:spPr>
          <a:xfrm>
            <a:off x="1476897" y="2101303"/>
            <a:ext cx="8860061" cy="4025151"/>
          </a:xfrm>
          <a:prstGeom prst="roundRect">
            <a:avLst>
              <a:gd name="adj" fmla="val 1330"/>
            </a:avLst>
          </a:prstGeom>
          <a:solidFill>
            <a:srgbClr val="ECF9F8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643D20-8C37-AABA-B1F8-3980C0F5D71E}"/>
              </a:ext>
            </a:extLst>
          </p:cNvPr>
          <p:cNvGrpSpPr/>
          <p:nvPr/>
        </p:nvGrpSpPr>
        <p:grpSpPr>
          <a:xfrm>
            <a:off x="7693099" y="2329287"/>
            <a:ext cx="2065000" cy="1425264"/>
            <a:chOff x="7693099" y="2329287"/>
            <a:chExt cx="2065000" cy="1425264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1E6A240E-E0F6-A2C3-60AE-FF327600A1A2}"/>
                </a:ext>
              </a:extLst>
            </p:cNvPr>
            <p:cNvSpPr/>
            <p:nvPr/>
          </p:nvSpPr>
          <p:spPr>
            <a:xfrm>
              <a:off x="8002356" y="2641828"/>
              <a:ext cx="1755743" cy="1112723"/>
            </a:xfrm>
            <a:prstGeom prst="roundRect">
              <a:avLst>
                <a:gd name="adj" fmla="val 1330"/>
              </a:avLst>
            </a:prstGeom>
            <a:solidFill>
              <a:srgbClr val="F2F2F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4FDC56F5-A140-A844-ED6A-7AFB0F4F0C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099" y="2329287"/>
              <a:ext cx="618511" cy="618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D4FA672-62CC-E5A4-D9C6-10B3B0AAED99}"/>
                </a:ext>
              </a:extLst>
            </p:cNvPr>
            <p:cNvSpPr txBox="1"/>
            <p:nvPr/>
          </p:nvSpPr>
          <p:spPr>
            <a:xfrm>
              <a:off x="8199322" y="2339539"/>
              <a:ext cx="1549194" cy="30777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CASH REGISTER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826C94-323F-D149-8E99-09BD0A78674C}"/>
                </a:ext>
              </a:extLst>
            </p:cNvPr>
            <p:cNvSpPr txBox="1"/>
            <p:nvPr/>
          </p:nvSpPr>
          <p:spPr>
            <a:xfrm>
              <a:off x="8102330" y="2900851"/>
              <a:ext cx="1555794" cy="600164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sz="1100" b="1" i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WAITTING </a:t>
              </a:r>
              <a:br>
                <a:rPr lang="en-CZ" sz="1100" b="1" i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Z" sz="1100" b="1" i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FOR</a:t>
              </a:r>
              <a:br>
                <a:rPr lang="en-CZ" sz="1100" b="1" i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Z" sz="1100" b="1" i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ORDERS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A9FA34-AC1C-7792-09FA-2D89080B05C6}"/>
              </a:ext>
            </a:extLst>
          </p:cNvPr>
          <p:cNvSpPr/>
          <p:nvPr/>
        </p:nvSpPr>
        <p:spPr>
          <a:xfrm>
            <a:off x="1997940" y="2564118"/>
            <a:ext cx="2779951" cy="2462213"/>
          </a:xfrm>
          <a:prstGeom prst="roundRect">
            <a:avLst>
              <a:gd name="adj" fmla="val 133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AD79CA-F633-DAE5-5EC3-7D80ADD0923F}"/>
              </a:ext>
            </a:extLst>
          </p:cNvPr>
          <p:cNvSpPr/>
          <p:nvPr/>
        </p:nvSpPr>
        <p:spPr>
          <a:xfrm>
            <a:off x="1016404" y="1592631"/>
            <a:ext cx="9780783" cy="4935338"/>
          </a:xfrm>
          <a:prstGeom prst="roundRect">
            <a:avLst>
              <a:gd name="adj" fmla="val 133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REST API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977595-23DD-673C-9331-10747DD8F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11" y="1132138"/>
            <a:ext cx="920986" cy="9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5AD5AB8-14B8-1C57-C91A-4FAF9AED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685" y="2254863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D6959DD-6F46-0998-CA16-D07195D4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6" y="3549561"/>
            <a:ext cx="762404" cy="76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CBDB51-2037-CFF7-6EEE-7D11EBD9FA16}"/>
              </a:ext>
            </a:extLst>
          </p:cNvPr>
          <p:cNvSpPr/>
          <p:nvPr/>
        </p:nvSpPr>
        <p:spPr>
          <a:xfrm>
            <a:off x="8002357" y="4522839"/>
            <a:ext cx="1755743" cy="1112723"/>
          </a:xfrm>
          <a:prstGeom prst="roundRect">
            <a:avLst>
              <a:gd name="adj" fmla="val 1330"/>
            </a:avLst>
          </a:prstGeom>
          <a:solidFill>
            <a:srgbClr val="F6F4DD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BFC5EA3-0297-6240-D736-BA48113F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101" y="4211942"/>
            <a:ext cx="618510" cy="6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E56423-40F6-B011-C030-F2694FF9284B}"/>
              </a:ext>
            </a:extLst>
          </p:cNvPr>
          <p:cNvSpPr txBox="1"/>
          <p:nvPr/>
        </p:nvSpPr>
        <p:spPr>
          <a:xfrm>
            <a:off x="1997940" y="2258509"/>
            <a:ext cx="277995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AB86B-1A86-EAE5-012D-61428610D432}"/>
              </a:ext>
            </a:extLst>
          </p:cNvPr>
          <p:cNvSpPr txBox="1"/>
          <p:nvPr/>
        </p:nvSpPr>
        <p:spPr>
          <a:xfrm>
            <a:off x="8002357" y="4215685"/>
            <a:ext cx="1755743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CHEF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15834-7231-3A6F-F5A0-EA9A48A33296}"/>
              </a:ext>
            </a:extLst>
          </p:cNvPr>
          <p:cNvSpPr txBox="1"/>
          <p:nvPr/>
        </p:nvSpPr>
        <p:spPr>
          <a:xfrm>
            <a:off x="1476897" y="1790241"/>
            <a:ext cx="8860061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RESTAURANT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F0E311-BBAB-11B7-4E98-3624306BF0F0}"/>
              </a:ext>
            </a:extLst>
          </p:cNvPr>
          <p:cNvSpPr txBox="1"/>
          <p:nvPr/>
        </p:nvSpPr>
        <p:spPr>
          <a:xfrm>
            <a:off x="1016405" y="1286100"/>
            <a:ext cx="9780782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VILLAGE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219E16-2DF1-424F-B83B-440DF198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139" y="1717153"/>
            <a:ext cx="761729" cy="7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59EF59-AE0E-DAFF-8A56-1C0666986A0E}"/>
              </a:ext>
            </a:extLst>
          </p:cNvPr>
          <p:cNvSpPr txBox="1"/>
          <p:nvPr/>
        </p:nvSpPr>
        <p:spPr>
          <a:xfrm>
            <a:off x="2170498" y="2650216"/>
            <a:ext cx="2470697" cy="246221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MEAL</a:t>
            </a: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DRINK</a:t>
            </a: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BILL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23C553-E792-F34B-5191-745C13F72000}"/>
              </a:ext>
            </a:extLst>
          </p:cNvPr>
          <p:cNvSpPr/>
          <p:nvPr/>
        </p:nvSpPr>
        <p:spPr>
          <a:xfrm>
            <a:off x="2936771" y="3022898"/>
            <a:ext cx="902288" cy="23162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76C38A-A7F5-0E45-3E56-738DD035EFBF}"/>
              </a:ext>
            </a:extLst>
          </p:cNvPr>
          <p:cNvCxnSpPr>
            <a:stCxn id="2" idx="3"/>
            <a:endCxn id="1032" idx="1"/>
          </p:cNvCxnSpPr>
          <p:nvPr/>
        </p:nvCxnSpPr>
        <p:spPr>
          <a:xfrm>
            <a:off x="3839059" y="3138712"/>
            <a:ext cx="2139347" cy="7920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ACD70D17-0E0D-6AB0-EEA0-54761C04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750" y="2135457"/>
            <a:ext cx="1662607" cy="166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B0DBBE-1B8A-1F26-0BFD-C026AA9F3B4D}"/>
              </a:ext>
            </a:extLst>
          </p:cNvPr>
          <p:cNvSpPr txBox="1"/>
          <p:nvPr/>
        </p:nvSpPr>
        <p:spPr>
          <a:xfrm>
            <a:off x="6453252" y="2426871"/>
            <a:ext cx="1454574" cy="7694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SORRY BUT YOU HAVE TO SPECIFY WHAT MEAL YOU WOULD LI</a:t>
            </a:r>
            <a:r>
              <a:rPr lang="en-GB" sz="11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</a:t>
            </a:r>
            <a:r>
              <a:rPr lang="en-CZ" sz="11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628113-2F27-F687-81D2-8AC285A58938}"/>
              </a:ext>
            </a:extLst>
          </p:cNvPr>
          <p:cNvCxnSpPr>
            <a:cxnSpLocks/>
            <a:stCxn id="1032" idx="1"/>
            <a:endCxn id="17" idx="3"/>
          </p:cNvCxnSpPr>
          <p:nvPr/>
        </p:nvCxnSpPr>
        <p:spPr>
          <a:xfrm flipH="1" flipV="1">
            <a:off x="5238383" y="3924284"/>
            <a:ext cx="740023" cy="647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7EF5678-409F-36CC-6E89-5B67C952A6A2}"/>
              </a:ext>
            </a:extLst>
          </p:cNvPr>
          <p:cNvSpPr txBox="1"/>
          <p:nvPr/>
        </p:nvSpPr>
        <p:spPr>
          <a:xfrm>
            <a:off x="6905733" y="4063461"/>
            <a:ext cx="618510" cy="7078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cs-CZ" sz="4000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en-CZ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D10029-789E-4A74-E62E-E906E2E50184}"/>
              </a:ext>
            </a:extLst>
          </p:cNvPr>
          <p:cNvSpPr/>
          <p:nvPr/>
        </p:nvSpPr>
        <p:spPr>
          <a:xfrm>
            <a:off x="1592630" y="2213006"/>
            <a:ext cx="3645753" cy="3422556"/>
          </a:xfrm>
          <a:prstGeom prst="roundRect">
            <a:avLst>
              <a:gd name="adj" fmla="val 133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5271F6-BEF1-39B4-409C-C726013AC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660" y="5262499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170AC6-1D7E-DCE2-92CF-4728FA194E4F}"/>
              </a:ext>
            </a:extLst>
          </p:cNvPr>
          <p:cNvSpPr txBox="1"/>
          <p:nvPr/>
        </p:nvSpPr>
        <p:spPr>
          <a:xfrm>
            <a:off x="3405846" y="5653624"/>
            <a:ext cx="182906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B0CC09-DF68-84CD-30A1-F26E1C843F4C}"/>
              </a:ext>
            </a:extLst>
          </p:cNvPr>
          <p:cNvSpPr txBox="1"/>
          <p:nvPr/>
        </p:nvSpPr>
        <p:spPr>
          <a:xfrm>
            <a:off x="8102330" y="4779118"/>
            <a:ext cx="1555794" cy="6001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WAITTING 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ORDERS</a:t>
            </a:r>
          </a:p>
        </p:txBody>
      </p:sp>
    </p:spTree>
    <p:extLst>
      <p:ext uri="{BB962C8B-B14F-4D97-AF65-F5344CB8AC3E}">
        <p14:creationId xmlns:p14="http://schemas.microsoft.com/office/powerpoint/2010/main" val="537348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5A3C39-B0E0-AB7B-08DB-55723361194E}"/>
              </a:ext>
            </a:extLst>
          </p:cNvPr>
          <p:cNvSpPr/>
          <p:nvPr/>
        </p:nvSpPr>
        <p:spPr>
          <a:xfrm>
            <a:off x="1476897" y="2101303"/>
            <a:ext cx="8860061" cy="4025151"/>
          </a:xfrm>
          <a:prstGeom prst="roundRect">
            <a:avLst>
              <a:gd name="adj" fmla="val 1330"/>
            </a:avLst>
          </a:prstGeom>
          <a:solidFill>
            <a:srgbClr val="ECF9F8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41BA087-8E0B-99E0-50B0-14602285EF1B}"/>
              </a:ext>
            </a:extLst>
          </p:cNvPr>
          <p:cNvGrpSpPr/>
          <p:nvPr/>
        </p:nvGrpSpPr>
        <p:grpSpPr>
          <a:xfrm>
            <a:off x="7693099" y="2329287"/>
            <a:ext cx="2065000" cy="1425264"/>
            <a:chOff x="7693099" y="2329287"/>
            <a:chExt cx="2065000" cy="1425264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971080F-0310-5DD9-B8FD-37D805439811}"/>
                </a:ext>
              </a:extLst>
            </p:cNvPr>
            <p:cNvSpPr/>
            <p:nvPr/>
          </p:nvSpPr>
          <p:spPr>
            <a:xfrm>
              <a:off x="8002356" y="2641828"/>
              <a:ext cx="1755743" cy="1112723"/>
            </a:xfrm>
            <a:prstGeom prst="roundRect">
              <a:avLst>
                <a:gd name="adj" fmla="val 1330"/>
              </a:avLst>
            </a:prstGeom>
            <a:solidFill>
              <a:srgbClr val="F2F2F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409C60E4-7D17-56BE-49BF-670FB6ADE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099" y="2329287"/>
              <a:ext cx="618511" cy="618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3D651A0-8E63-232D-4C75-5A9D05CA7A12}"/>
                </a:ext>
              </a:extLst>
            </p:cNvPr>
            <p:cNvSpPr txBox="1"/>
            <p:nvPr/>
          </p:nvSpPr>
          <p:spPr>
            <a:xfrm>
              <a:off x="8199322" y="2339539"/>
              <a:ext cx="1549194" cy="30777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CASH REGISTER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2B6C3E-39B5-8F26-11A9-A1D5BC44DBA3}"/>
                </a:ext>
              </a:extLst>
            </p:cNvPr>
            <p:cNvSpPr txBox="1"/>
            <p:nvPr/>
          </p:nvSpPr>
          <p:spPr>
            <a:xfrm>
              <a:off x="8102330" y="2900851"/>
              <a:ext cx="1555794" cy="600164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Z" sz="1100" b="1" i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WAITTING </a:t>
              </a:r>
              <a:br>
                <a:rPr lang="en-CZ" sz="1100" b="1" i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Z" sz="1100" b="1" i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FOR</a:t>
              </a:r>
              <a:br>
                <a:rPr lang="en-CZ" sz="1100" b="1" i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Z" sz="1100" b="1" i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ORDERS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A9FA34-AC1C-7792-09FA-2D89080B05C6}"/>
              </a:ext>
            </a:extLst>
          </p:cNvPr>
          <p:cNvSpPr/>
          <p:nvPr/>
        </p:nvSpPr>
        <p:spPr>
          <a:xfrm>
            <a:off x="1997940" y="2564118"/>
            <a:ext cx="2779951" cy="2462213"/>
          </a:xfrm>
          <a:prstGeom prst="roundRect">
            <a:avLst>
              <a:gd name="adj" fmla="val 13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AD79CA-F633-DAE5-5EC3-7D80ADD0923F}"/>
              </a:ext>
            </a:extLst>
          </p:cNvPr>
          <p:cNvSpPr/>
          <p:nvPr/>
        </p:nvSpPr>
        <p:spPr>
          <a:xfrm>
            <a:off x="1016404" y="1592631"/>
            <a:ext cx="9780783" cy="4935338"/>
          </a:xfrm>
          <a:prstGeom prst="roundRect">
            <a:avLst>
              <a:gd name="adj" fmla="val 133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REST API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977595-23DD-673C-9331-10747DD8F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11" y="1132138"/>
            <a:ext cx="920986" cy="9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5AD5AB8-14B8-1C57-C91A-4FAF9AED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685" y="2254863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D6959DD-6F46-0998-CA16-D07195D4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6" y="3549561"/>
            <a:ext cx="762404" cy="76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CBDB51-2037-CFF7-6EEE-7D11EBD9FA16}"/>
              </a:ext>
            </a:extLst>
          </p:cNvPr>
          <p:cNvSpPr/>
          <p:nvPr/>
        </p:nvSpPr>
        <p:spPr>
          <a:xfrm>
            <a:off x="8002357" y="4522839"/>
            <a:ext cx="1755743" cy="1112723"/>
          </a:xfrm>
          <a:prstGeom prst="roundRect">
            <a:avLst>
              <a:gd name="adj" fmla="val 1330"/>
            </a:avLst>
          </a:prstGeom>
          <a:solidFill>
            <a:srgbClr val="F6F4DD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BFC5EA3-0297-6240-D736-BA48113F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101" y="4211942"/>
            <a:ext cx="618510" cy="6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E56423-40F6-B011-C030-F2694FF9284B}"/>
              </a:ext>
            </a:extLst>
          </p:cNvPr>
          <p:cNvSpPr txBox="1"/>
          <p:nvPr/>
        </p:nvSpPr>
        <p:spPr>
          <a:xfrm>
            <a:off x="1997940" y="2258509"/>
            <a:ext cx="277995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AB86B-1A86-EAE5-012D-61428610D432}"/>
              </a:ext>
            </a:extLst>
          </p:cNvPr>
          <p:cNvSpPr txBox="1"/>
          <p:nvPr/>
        </p:nvSpPr>
        <p:spPr>
          <a:xfrm>
            <a:off x="8002357" y="4215685"/>
            <a:ext cx="1755743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CHEF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15834-7231-3A6F-F5A0-EA9A48A33296}"/>
              </a:ext>
            </a:extLst>
          </p:cNvPr>
          <p:cNvSpPr txBox="1"/>
          <p:nvPr/>
        </p:nvSpPr>
        <p:spPr>
          <a:xfrm>
            <a:off x="1476897" y="1790241"/>
            <a:ext cx="8860061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RESTAURANT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F0E311-BBAB-11B7-4E98-3624306BF0F0}"/>
              </a:ext>
            </a:extLst>
          </p:cNvPr>
          <p:cNvSpPr txBox="1"/>
          <p:nvPr/>
        </p:nvSpPr>
        <p:spPr>
          <a:xfrm>
            <a:off x="1016405" y="1286100"/>
            <a:ext cx="9780782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VILLAGE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219E16-2DF1-424F-B83B-440DF198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139" y="1717153"/>
            <a:ext cx="761729" cy="7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59EF59-AE0E-DAFF-8A56-1C0666986A0E}"/>
              </a:ext>
            </a:extLst>
          </p:cNvPr>
          <p:cNvSpPr txBox="1"/>
          <p:nvPr/>
        </p:nvSpPr>
        <p:spPr>
          <a:xfrm>
            <a:off x="2170498" y="2650216"/>
            <a:ext cx="2470697" cy="246221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MEAL</a:t>
            </a: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DRINK</a:t>
            </a: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BILL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23C553-E792-F34B-5191-745C13F72000}"/>
              </a:ext>
            </a:extLst>
          </p:cNvPr>
          <p:cNvSpPr/>
          <p:nvPr/>
        </p:nvSpPr>
        <p:spPr>
          <a:xfrm>
            <a:off x="2936770" y="2850946"/>
            <a:ext cx="1405116" cy="20109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76C38A-A7F5-0E45-3E56-738DD035EFBF}"/>
              </a:ext>
            </a:extLst>
          </p:cNvPr>
          <p:cNvCxnSpPr>
            <a:cxnSpLocks/>
            <a:stCxn id="2" idx="3"/>
            <a:endCxn id="1032" idx="1"/>
          </p:cNvCxnSpPr>
          <p:nvPr/>
        </p:nvCxnSpPr>
        <p:spPr>
          <a:xfrm>
            <a:off x="4341886" y="2951492"/>
            <a:ext cx="1636520" cy="9792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ACD70D17-0E0D-6AB0-EEA0-54761C04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750" y="2135457"/>
            <a:ext cx="1662607" cy="166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B0DBBE-1B8A-1F26-0BFD-C026AA9F3B4D}"/>
              </a:ext>
            </a:extLst>
          </p:cNvPr>
          <p:cNvSpPr txBox="1"/>
          <p:nvPr/>
        </p:nvSpPr>
        <p:spPr>
          <a:xfrm>
            <a:off x="6453252" y="2511510"/>
            <a:ext cx="1454574" cy="6001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cs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WHAT DO WE HAVE ON TODAYS MENU?</a:t>
            </a: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D10029-789E-4A74-E62E-E906E2E50184}"/>
              </a:ext>
            </a:extLst>
          </p:cNvPr>
          <p:cNvSpPr/>
          <p:nvPr/>
        </p:nvSpPr>
        <p:spPr>
          <a:xfrm>
            <a:off x="1592630" y="2213006"/>
            <a:ext cx="3645753" cy="3422556"/>
          </a:xfrm>
          <a:prstGeom prst="roundRect">
            <a:avLst>
              <a:gd name="adj" fmla="val 133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5271F6-BEF1-39B4-409C-C726013AC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660" y="5262499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170AC6-1D7E-DCE2-92CF-4728FA194E4F}"/>
              </a:ext>
            </a:extLst>
          </p:cNvPr>
          <p:cNvSpPr txBox="1"/>
          <p:nvPr/>
        </p:nvSpPr>
        <p:spPr>
          <a:xfrm>
            <a:off x="3405846" y="5653624"/>
            <a:ext cx="182906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6C0D26-5C5E-0BF9-E668-FC53531E4F92}"/>
              </a:ext>
            </a:extLst>
          </p:cNvPr>
          <p:cNvCxnSpPr>
            <a:cxnSpLocks/>
            <a:endCxn id="1034" idx="1"/>
          </p:cNvCxnSpPr>
          <p:nvPr/>
        </p:nvCxnSpPr>
        <p:spPr>
          <a:xfrm>
            <a:off x="6740810" y="4281875"/>
            <a:ext cx="952291" cy="2393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52832A-44A1-3F92-B6DF-0FFAA383E4D6}"/>
              </a:ext>
            </a:extLst>
          </p:cNvPr>
          <p:cNvCxnSpPr>
            <a:cxnSpLocks/>
          </p:cNvCxnSpPr>
          <p:nvPr/>
        </p:nvCxnSpPr>
        <p:spPr>
          <a:xfrm flipH="1" flipV="1">
            <a:off x="6550210" y="4311965"/>
            <a:ext cx="1142890" cy="3928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33405E-F83F-4FEB-9B3C-11B600C1ECF9}"/>
              </a:ext>
            </a:extLst>
          </p:cNvPr>
          <p:cNvCxnSpPr>
            <a:cxnSpLocks/>
          </p:cNvCxnSpPr>
          <p:nvPr/>
        </p:nvCxnSpPr>
        <p:spPr>
          <a:xfrm flipH="1">
            <a:off x="5265865" y="4240464"/>
            <a:ext cx="830135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16AF8AC-0B63-D257-F17C-BCC790634BDA}"/>
              </a:ext>
            </a:extLst>
          </p:cNvPr>
          <p:cNvSpPr txBox="1"/>
          <p:nvPr/>
        </p:nvSpPr>
        <p:spPr>
          <a:xfrm>
            <a:off x="8071615" y="4709011"/>
            <a:ext cx="1555794" cy="7694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LIST OF 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BURGER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PIZZA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RIZZOTO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DBB14A-4B28-9F64-1357-AB8F991C91F3}"/>
              </a:ext>
            </a:extLst>
          </p:cNvPr>
          <p:cNvSpPr txBox="1"/>
          <p:nvPr/>
        </p:nvSpPr>
        <p:spPr>
          <a:xfrm rot="1178888">
            <a:off x="6451166" y="4574503"/>
            <a:ext cx="141734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Z" sz="7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CONTENT: LIST OF MEALS</a:t>
            </a:r>
          </a:p>
        </p:txBody>
      </p:sp>
    </p:spTree>
    <p:extLst>
      <p:ext uri="{BB962C8B-B14F-4D97-AF65-F5344CB8AC3E}">
        <p14:creationId xmlns:p14="http://schemas.microsoft.com/office/powerpoint/2010/main" val="159597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5A3C39-B0E0-AB7B-08DB-55723361194E}"/>
              </a:ext>
            </a:extLst>
          </p:cNvPr>
          <p:cNvSpPr/>
          <p:nvPr/>
        </p:nvSpPr>
        <p:spPr>
          <a:xfrm>
            <a:off x="1476897" y="2101303"/>
            <a:ext cx="8860061" cy="4025151"/>
          </a:xfrm>
          <a:prstGeom prst="roundRect">
            <a:avLst>
              <a:gd name="adj" fmla="val 1330"/>
            </a:avLst>
          </a:prstGeom>
          <a:solidFill>
            <a:srgbClr val="ECF9F8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A9FA34-AC1C-7792-09FA-2D89080B05C6}"/>
              </a:ext>
            </a:extLst>
          </p:cNvPr>
          <p:cNvSpPr/>
          <p:nvPr/>
        </p:nvSpPr>
        <p:spPr>
          <a:xfrm>
            <a:off x="1997940" y="2564118"/>
            <a:ext cx="2779951" cy="2462213"/>
          </a:xfrm>
          <a:prstGeom prst="roundRect">
            <a:avLst>
              <a:gd name="adj" fmla="val 13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AD79CA-F633-DAE5-5EC3-7D80ADD0923F}"/>
              </a:ext>
            </a:extLst>
          </p:cNvPr>
          <p:cNvSpPr/>
          <p:nvPr/>
        </p:nvSpPr>
        <p:spPr>
          <a:xfrm>
            <a:off x="1016404" y="1592631"/>
            <a:ext cx="9780783" cy="4935338"/>
          </a:xfrm>
          <a:prstGeom prst="roundRect">
            <a:avLst>
              <a:gd name="adj" fmla="val 133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9B3EB-41E9-4524-87DB-8FFD24E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229245"/>
            <a:ext cx="9895840" cy="920986"/>
          </a:xfrm>
        </p:spPr>
        <p:txBody>
          <a:bodyPr>
            <a:normAutofit/>
          </a:bodyPr>
          <a:lstStyle/>
          <a:p>
            <a:r>
              <a:rPr lang="en-GB" dirty="0"/>
              <a:t>REST API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977595-23DD-673C-9331-10747DD8F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11" y="1132138"/>
            <a:ext cx="920986" cy="9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5AD5AB8-14B8-1C57-C91A-4FAF9AED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685" y="2254863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D6959DD-6F46-0998-CA16-D07195D4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148" y="2830497"/>
            <a:ext cx="762404" cy="76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CBDB51-2037-CFF7-6EEE-7D11EBD9FA16}"/>
              </a:ext>
            </a:extLst>
          </p:cNvPr>
          <p:cNvSpPr/>
          <p:nvPr/>
        </p:nvSpPr>
        <p:spPr>
          <a:xfrm>
            <a:off x="8002357" y="4522839"/>
            <a:ext cx="1755743" cy="1112723"/>
          </a:xfrm>
          <a:prstGeom prst="roundRect">
            <a:avLst>
              <a:gd name="adj" fmla="val 1330"/>
            </a:avLst>
          </a:prstGeom>
          <a:solidFill>
            <a:srgbClr val="F6F4DD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BFC5EA3-0297-6240-D736-BA48113F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101" y="4211942"/>
            <a:ext cx="618510" cy="6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E56423-40F6-B011-C030-F2694FF9284B}"/>
              </a:ext>
            </a:extLst>
          </p:cNvPr>
          <p:cNvSpPr txBox="1"/>
          <p:nvPr/>
        </p:nvSpPr>
        <p:spPr>
          <a:xfrm>
            <a:off x="1997940" y="2258509"/>
            <a:ext cx="277995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AB86B-1A86-EAE5-012D-61428610D432}"/>
              </a:ext>
            </a:extLst>
          </p:cNvPr>
          <p:cNvSpPr txBox="1"/>
          <p:nvPr/>
        </p:nvSpPr>
        <p:spPr>
          <a:xfrm>
            <a:off x="8002357" y="4215685"/>
            <a:ext cx="1755743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CHEF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15834-7231-3A6F-F5A0-EA9A48A33296}"/>
              </a:ext>
            </a:extLst>
          </p:cNvPr>
          <p:cNvSpPr txBox="1"/>
          <p:nvPr/>
        </p:nvSpPr>
        <p:spPr>
          <a:xfrm>
            <a:off x="1476897" y="1790241"/>
            <a:ext cx="8860061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RESTAURANT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F0E311-BBAB-11B7-4E98-3624306BF0F0}"/>
              </a:ext>
            </a:extLst>
          </p:cNvPr>
          <p:cNvSpPr txBox="1"/>
          <p:nvPr/>
        </p:nvSpPr>
        <p:spPr>
          <a:xfrm>
            <a:off x="1016405" y="1286100"/>
            <a:ext cx="9780782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VILLAGE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219E16-2DF1-424F-B83B-440DF198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139" y="1717153"/>
            <a:ext cx="761729" cy="7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59EF59-AE0E-DAFF-8A56-1C0666986A0E}"/>
              </a:ext>
            </a:extLst>
          </p:cNvPr>
          <p:cNvSpPr txBox="1"/>
          <p:nvPr/>
        </p:nvSpPr>
        <p:spPr>
          <a:xfrm>
            <a:off x="2170498" y="2650216"/>
            <a:ext cx="2470697" cy="246221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MEALS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MEAL </a:t>
            </a:r>
            <a:r>
              <a:rPr lang="en-CZ" sz="11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(RIZZOTO)</a:t>
            </a: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LIST OF DRINKS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DRINK</a:t>
            </a:r>
          </a:p>
          <a:p>
            <a:pPr lvl="1"/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GET BILL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Z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23C553-E792-F34B-5191-745C13F72000}"/>
              </a:ext>
            </a:extLst>
          </p:cNvPr>
          <p:cNvSpPr/>
          <p:nvPr/>
        </p:nvSpPr>
        <p:spPr>
          <a:xfrm>
            <a:off x="2915263" y="3026404"/>
            <a:ext cx="1590126" cy="20109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76C38A-A7F5-0E45-3E56-738DD035EFBF}"/>
              </a:ext>
            </a:extLst>
          </p:cNvPr>
          <p:cNvCxnSpPr>
            <a:cxnSpLocks/>
            <a:stCxn id="2" idx="3"/>
            <a:endCxn id="1032" idx="1"/>
          </p:cNvCxnSpPr>
          <p:nvPr/>
        </p:nvCxnSpPr>
        <p:spPr>
          <a:xfrm>
            <a:off x="4505389" y="3126950"/>
            <a:ext cx="1477759" cy="847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D10029-789E-4A74-E62E-E906E2E50184}"/>
              </a:ext>
            </a:extLst>
          </p:cNvPr>
          <p:cNvSpPr/>
          <p:nvPr/>
        </p:nvSpPr>
        <p:spPr>
          <a:xfrm>
            <a:off x="1592630" y="2213006"/>
            <a:ext cx="3645753" cy="3422556"/>
          </a:xfrm>
          <a:prstGeom prst="roundRect">
            <a:avLst>
              <a:gd name="adj" fmla="val 133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5271F6-BEF1-39B4-409C-C726013AC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660" y="5262499"/>
            <a:ext cx="618509" cy="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170AC6-1D7E-DCE2-92CF-4728FA194E4F}"/>
              </a:ext>
            </a:extLst>
          </p:cNvPr>
          <p:cNvSpPr txBox="1"/>
          <p:nvPr/>
        </p:nvSpPr>
        <p:spPr>
          <a:xfrm>
            <a:off x="3405846" y="5653624"/>
            <a:ext cx="182906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6C0D26-5C5E-0BF9-E668-FC53531E4F92}"/>
              </a:ext>
            </a:extLst>
          </p:cNvPr>
          <p:cNvCxnSpPr>
            <a:cxnSpLocks/>
            <a:endCxn id="1034" idx="1"/>
          </p:cNvCxnSpPr>
          <p:nvPr/>
        </p:nvCxnSpPr>
        <p:spPr>
          <a:xfrm>
            <a:off x="6745552" y="3429000"/>
            <a:ext cx="947549" cy="10921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52832A-44A1-3F92-B6DF-0FFAA383E4D6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6894847" y="4275874"/>
            <a:ext cx="798253" cy="428934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33405E-F83F-4FEB-9B3C-11B600C1ECF9}"/>
              </a:ext>
            </a:extLst>
          </p:cNvPr>
          <p:cNvCxnSpPr>
            <a:cxnSpLocks/>
          </p:cNvCxnSpPr>
          <p:nvPr/>
        </p:nvCxnSpPr>
        <p:spPr>
          <a:xfrm flipH="1">
            <a:off x="5265865" y="4240464"/>
            <a:ext cx="830135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D00270-8FAF-6190-1AE4-2AB7454DBCDA}"/>
              </a:ext>
            </a:extLst>
          </p:cNvPr>
          <p:cNvSpPr txBox="1"/>
          <p:nvPr/>
        </p:nvSpPr>
        <p:spPr>
          <a:xfrm>
            <a:off x="8071615" y="4609840"/>
            <a:ext cx="1555794" cy="93871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RIZZOTO</a:t>
            </a:r>
          </a:p>
          <a:p>
            <a:pPr algn="ctr"/>
            <a:r>
              <a:rPr lang="en-CZ" sz="11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preparing …</a:t>
            </a:r>
          </a:p>
          <a:p>
            <a:pPr algn="ctr"/>
            <a:r>
              <a:rPr lang="en-CZ" sz="11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preparing …</a:t>
            </a:r>
          </a:p>
          <a:p>
            <a:pPr algn="ctr"/>
            <a:r>
              <a:rPr lang="en-CZ" sz="11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preparing …</a:t>
            </a:r>
          </a:p>
          <a:p>
            <a:pPr algn="ctr"/>
            <a:r>
              <a:rPr lang="en-CZ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DONE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E54F4E-2EE8-C328-1B4B-2808BAC8C30E}"/>
              </a:ext>
            </a:extLst>
          </p:cNvPr>
          <p:cNvGrpSpPr/>
          <p:nvPr/>
        </p:nvGrpSpPr>
        <p:grpSpPr>
          <a:xfrm>
            <a:off x="6036636" y="3882210"/>
            <a:ext cx="858211" cy="762404"/>
            <a:chOff x="5577841" y="4249010"/>
            <a:chExt cx="858211" cy="762404"/>
          </a:xfrm>
        </p:grpSpPr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D39D904E-1C96-23C3-E72B-7A2098E6EC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7841" y="4249010"/>
              <a:ext cx="762404" cy="762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D2FCA32F-EB78-6A7A-A2DA-4A85C0086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394" y="4407845"/>
              <a:ext cx="469658" cy="46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27688E4-E6D3-2197-7581-4761307C526E}"/>
              </a:ext>
            </a:extLst>
          </p:cNvPr>
          <p:cNvSpPr txBox="1"/>
          <p:nvPr/>
        </p:nvSpPr>
        <p:spPr>
          <a:xfrm rot="1749755">
            <a:off x="6785188" y="4580004"/>
            <a:ext cx="106933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Z" sz="7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CONTENT: RIZZOTO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7DF1B29-EEE9-92CF-8C27-74E4F741F306}"/>
              </a:ext>
            </a:extLst>
          </p:cNvPr>
          <p:cNvSpPr/>
          <p:nvPr/>
        </p:nvSpPr>
        <p:spPr>
          <a:xfrm>
            <a:off x="8002356" y="2641828"/>
            <a:ext cx="1755743" cy="1112723"/>
          </a:xfrm>
          <a:prstGeom prst="roundRect">
            <a:avLst>
              <a:gd name="adj" fmla="val 1330"/>
            </a:avLst>
          </a:prstGeom>
          <a:solidFill>
            <a:srgbClr val="F2F2F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11A49B78-4E44-FA7A-BFF7-28B548763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9" y="2329287"/>
            <a:ext cx="618511" cy="6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5B4E68B-C6DE-F174-1785-14B3628CEDD9}"/>
              </a:ext>
            </a:extLst>
          </p:cNvPr>
          <p:cNvSpPr txBox="1"/>
          <p:nvPr/>
        </p:nvSpPr>
        <p:spPr>
          <a:xfrm>
            <a:off x="8199322" y="2339539"/>
            <a:ext cx="154919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CASH REGISTER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A2845B-C921-BB08-922B-F3FD7EDE171E}"/>
              </a:ext>
            </a:extLst>
          </p:cNvPr>
          <p:cNvSpPr txBox="1"/>
          <p:nvPr/>
        </p:nvSpPr>
        <p:spPr>
          <a:xfrm>
            <a:off x="8102330" y="2900851"/>
            <a:ext cx="1555794" cy="6001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WAITTING 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b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Z" sz="1100" b="1" i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ORDERS</a:t>
            </a:r>
          </a:p>
        </p:txBody>
      </p:sp>
    </p:spTree>
    <p:extLst>
      <p:ext uri="{BB962C8B-B14F-4D97-AF65-F5344CB8AC3E}">
        <p14:creationId xmlns:p14="http://schemas.microsoft.com/office/powerpoint/2010/main" val="31611256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lastní 3">
      <a:majorFont>
        <a:latin typeface="Zilla Slab Light"/>
        <a:ea typeface=""/>
        <a:cs typeface=""/>
      </a:majorFont>
      <a:minorFont>
        <a:latin typeface="Zilla Slab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otiv Office">
  <a:themeElements>
    <a:clrScheme name="DataBrothers">
      <a:dk1>
        <a:sysClr val="windowText" lastClr="000000"/>
      </a:dk1>
      <a:lt1>
        <a:sysClr val="window" lastClr="FFFFFF"/>
      </a:lt1>
      <a:dk2>
        <a:srgbClr val="3F3F3F"/>
      </a:dk2>
      <a:lt2>
        <a:srgbClr val="F2F2F2"/>
      </a:lt2>
      <a:accent1>
        <a:srgbClr val="104D5E"/>
      </a:accent1>
      <a:accent2>
        <a:srgbClr val="0B7877"/>
      </a:accent2>
      <a:accent3>
        <a:srgbClr val="59B467"/>
      </a:accent3>
      <a:accent4>
        <a:srgbClr val="8DBF5B"/>
      </a:accent4>
      <a:accent5>
        <a:srgbClr val="E9C31B"/>
      </a:accent5>
      <a:accent6>
        <a:srgbClr val="FDD504"/>
      </a:accent6>
      <a:hlink>
        <a:srgbClr val="104D5E"/>
      </a:hlink>
      <a:folHlink>
        <a:srgbClr val="0B787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1D025EB2392843B553B5914B1C0413" ma:contentTypeVersion="12" ma:contentTypeDescription="Create a new document." ma:contentTypeScope="" ma:versionID="57cb050b51af02c88da38d40e440bf37">
  <xsd:schema xmlns:xsd="http://www.w3.org/2001/XMLSchema" xmlns:xs="http://www.w3.org/2001/XMLSchema" xmlns:p="http://schemas.microsoft.com/office/2006/metadata/properties" xmlns:ns2="5a455c15-6e03-4b8f-8e4c-01613b9c6d6f" xmlns:ns3="dedb4ac9-784e-4430-9b37-db134937d6f4" targetNamespace="http://schemas.microsoft.com/office/2006/metadata/properties" ma:root="true" ma:fieldsID="d827f05dc5d543cf5d50178ada0b4236" ns2:_="" ns3:_="">
    <xsd:import namespace="5a455c15-6e03-4b8f-8e4c-01613b9c6d6f"/>
    <xsd:import namespace="dedb4ac9-784e-4430-9b37-db134937d6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55c15-6e03-4b8f-8e4c-01613b9c6d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db4ac9-784e-4430-9b37-db134937d6f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F2D3B6-266A-412D-9D65-4B532CDEFA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455c15-6e03-4b8f-8e4c-01613b9c6d6f"/>
    <ds:schemaRef ds:uri="dedb4ac9-784e-4430-9b37-db134937d6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3243BD-050A-40CC-8281-57E2966277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6815D4-46F9-42A0-8085-CD4C4DC2A968}">
  <ds:schemaRefs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dedb4ac9-784e-4430-9b37-db134937d6f4"/>
    <ds:schemaRef ds:uri="5a455c15-6e03-4b8f-8e4c-01613b9c6d6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1152</Words>
  <Application>Microsoft Macintosh PowerPoint</Application>
  <PresentationFormat>Widescreen</PresentationFormat>
  <Paragraphs>358</Paragraphs>
  <Slides>58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Arial Black</vt:lpstr>
      <vt:lpstr>Arial Nova</vt:lpstr>
      <vt:lpstr>Calibri</vt:lpstr>
      <vt:lpstr>Open Sans</vt:lpstr>
      <vt:lpstr>Open Sans Semibold</vt:lpstr>
      <vt:lpstr>Segoe UI</vt:lpstr>
      <vt:lpstr>Zilla Slab Light</vt:lpstr>
      <vt:lpstr>Motiv Office</vt:lpstr>
      <vt:lpstr>1_Motiv Office</vt:lpstr>
      <vt:lpstr>Power BI REST API with Power Query optics</vt:lpstr>
      <vt:lpstr>SPEAKER</vt:lpstr>
      <vt:lpstr>AGENDA - What is Rest API - How it can help me - Access token? Why &amp; How - IDs &amp; Secrets - Production time</vt:lpstr>
      <vt:lpstr>WHAT IS REST API</vt:lpstr>
      <vt:lpstr>REST API</vt:lpstr>
      <vt:lpstr>REST API</vt:lpstr>
      <vt:lpstr>REST API</vt:lpstr>
      <vt:lpstr>REST API</vt:lpstr>
      <vt:lpstr>REST API</vt:lpstr>
      <vt:lpstr>REST API</vt:lpstr>
      <vt:lpstr>REST API</vt:lpstr>
      <vt:lpstr>REST API</vt:lpstr>
      <vt:lpstr>HOW IT CAN HELP ME</vt:lpstr>
      <vt:lpstr>HOW IT CAN HELP ME</vt:lpstr>
      <vt:lpstr>HOW IT CAN HELP ME</vt:lpstr>
      <vt:lpstr>HOW IT CAN HELP ME</vt:lpstr>
      <vt:lpstr>HOW IT CAN HELP ME</vt:lpstr>
      <vt:lpstr>HOW IT CAN HELP ME</vt:lpstr>
      <vt:lpstr>HOW IT CAN HELP ME</vt:lpstr>
      <vt:lpstr>HOW IT CAN HELP ME</vt:lpstr>
      <vt:lpstr>POWER BI REST API</vt:lpstr>
      <vt:lpstr>Get-Datasets</vt:lpstr>
      <vt:lpstr>Get-DatasetUsers</vt:lpstr>
      <vt:lpstr>POWER BI REST API</vt:lpstr>
      <vt:lpstr>POWER BI REST API</vt:lpstr>
      <vt:lpstr>BUT HOW TO ACCESS IT?</vt:lpstr>
      <vt:lpstr>ACCESS TOKEN – WHY &amp; HOW?</vt:lpstr>
      <vt:lpstr>AUTHENTICATION</vt:lpstr>
      <vt:lpstr>WHEN TO USE WHAT TYPE?</vt:lpstr>
      <vt:lpstr>USER</vt:lpstr>
      <vt:lpstr>PowerPoint Presentation</vt:lpstr>
      <vt:lpstr>PowerPoint Presentation</vt:lpstr>
      <vt:lpstr>PowerPoint Presentation</vt:lpstr>
      <vt:lpstr>PowerPoint Presentation</vt:lpstr>
      <vt:lpstr>SERVICE PRINCIPAL</vt:lpstr>
      <vt:lpstr>SERVICE PRINCIPAL NEEDS</vt:lpstr>
      <vt:lpstr>Oauth with Power Query</vt:lpstr>
      <vt:lpstr>Oauth with Power Query</vt:lpstr>
      <vt:lpstr>RESPONSE</vt:lpstr>
      <vt:lpstr>Oauth with Power Query</vt:lpstr>
      <vt:lpstr>COMPLETED RESPONSE</vt:lpstr>
      <vt:lpstr>Oauth with Power Query</vt:lpstr>
      <vt:lpstr>IDS &amp; SECRETS</vt:lpstr>
      <vt:lpstr>IDs &amp; Secrets</vt:lpstr>
      <vt:lpstr>IDs &amp; Secrets</vt:lpstr>
      <vt:lpstr>IDs &amp; Secrets</vt:lpstr>
      <vt:lpstr>PRODUCTION TIME</vt:lpstr>
      <vt:lpstr>RULES THAT HAS TO BE FOLLOWED</vt:lpstr>
      <vt:lpstr>Lets build Dataset from functions</vt:lpstr>
      <vt:lpstr>What Will will see on refresh in PBIS?</vt:lpstr>
      <vt:lpstr>WHY?</vt:lpstr>
      <vt:lpstr>How to make it work?</vt:lpstr>
      <vt:lpstr>How to make it work?</vt:lpstr>
      <vt:lpstr>Data showtime</vt:lpstr>
      <vt:lpstr>What about the refresh now?</vt:lpstr>
      <vt:lpstr>New construction schema?</vt:lpstr>
      <vt:lpstr>THANK YOU FOR THE ATTENTION</vt:lpstr>
      <vt:lpstr>WHERE TO FIND THIS PRESENTATION?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Dataflow aneb transformační poklad v Power BI Service</dc:title>
  <dc:creator>Štěpán Rešl</dc:creator>
  <cp:lastModifiedBy>Štěpán Rešl</cp:lastModifiedBy>
  <cp:revision>23</cp:revision>
  <dcterms:created xsi:type="dcterms:W3CDTF">2020-08-05T13:30:17Z</dcterms:created>
  <dcterms:modified xsi:type="dcterms:W3CDTF">2022-08-18T08:12:57Z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0x010100631D025EB2392843B553B5914B1C0413</vt:lpwstr>
  </property>
  <property fmtid="{D5CDD505-2E9C-101B-9397-08002B2CF9AE}" pid="3" name="MSIP_Label_2626b98b-6345-49a4-86c3-e10959aee984_Enabled">
    <vt:lpwstr>true</vt:lpwstr>
  </property>
  <property fmtid="{D5CDD505-2E9C-101B-9397-08002B2CF9AE}" pid="4" name="MSIP_Label_2626b98b-6345-49a4-86c3-e10959aee984_SetDate">
    <vt:lpwstr>2022-03-02T09:35:35Z</vt:lpwstr>
  </property>
  <property fmtid="{D5CDD505-2E9C-101B-9397-08002B2CF9AE}" pid="5" name="MSIP_Label_2626b98b-6345-49a4-86c3-e10959aee984_Method">
    <vt:lpwstr>Privileged</vt:lpwstr>
  </property>
  <property fmtid="{D5CDD505-2E9C-101B-9397-08002B2CF9AE}" pid="6" name="MSIP_Label_2626b98b-6345-49a4-86c3-e10959aee984_Name">
    <vt:lpwstr>Internal</vt:lpwstr>
  </property>
  <property fmtid="{D5CDD505-2E9C-101B-9397-08002B2CF9AE}" pid="7" name="MSIP_Label_2626b98b-6345-49a4-86c3-e10959aee984_SiteId">
    <vt:lpwstr>08744604-44f5-451a-81b2-2b47618aee96</vt:lpwstr>
  </property>
  <property fmtid="{D5CDD505-2E9C-101B-9397-08002B2CF9AE}" pid="8" name="MSIP_Label_2626b98b-6345-49a4-86c3-e10959aee984_ActionId">
    <vt:lpwstr>fe38bcd0-1319-4937-8696-105007b59a50</vt:lpwstr>
  </property>
  <property fmtid="{D5CDD505-2E9C-101B-9397-08002B2CF9AE}" pid="9" name="MSIP_Label_2626b98b-6345-49a4-86c3-e10959aee984_ContentBits">
    <vt:lpwstr>0</vt:lpwstr>
  </property>
</Properties>
</file>